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  <p:sldMasterId id="2147483648" r:id="rId2"/>
  </p:sldMasterIdLst>
  <p:notesMasterIdLst>
    <p:notesMasterId r:id="rId15"/>
  </p:notesMasterIdLst>
  <p:sldIdLst>
    <p:sldId id="275" r:id="rId3"/>
    <p:sldId id="276" r:id="rId4"/>
    <p:sldId id="258" r:id="rId5"/>
    <p:sldId id="278" r:id="rId6"/>
    <p:sldId id="262" r:id="rId7"/>
    <p:sldId id="266" r:id="rId8"/>
    <p:sldId id="280" r:id="rId9"/>
    <p:sldId id="268" r:id="rId10"/>
    <p:sldId id="270" r:id="rId11"/>
    <p:sldId id="272" r:id="rId12"/>
    <p:sldId id="273" r:id="rId13"/>
    <p:sldId id="279" r:id="rId14"/>
  </p:sldIdLst>
  <p:sldSz cx="4610100" cy="3460750"/>
  <p:notesSz cx="4610100" cy="3460750"/>
  <p:embeddedFontLst>
    <p:embeddedFont>
      <p:font typeface="Arial" panose="020B0604020202020204" pitchFamily="34" charset="0"/>
      <p:regular r:id="rId16"/>
      <p:bold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Palatino Linotype" panose="02040502050505030304" pitchFamily="18" charset="0"/>
      <p:regular r:id="rId23"/>
      <p:bold r:id="rId24"/>
      <p:italic r:id="rId25"/>
      <p:boldItalic r:id="rId26"/>
    </p:embeddedFont>
    <p:embeddedFont>
      <p:font typeface="Tahoma" panose="020B0604030504040204" pitchFamily="34" charset="0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3874"/>
    <a:srgbClr val="CAD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210" d="100"/>
          <a:sy n="210" d="100"/>
        </p:scale>
        <p:origin x="1890" y="1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F7122-7F64-4A6D-B807-AED1473F669D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ED0C8-FA77-4E00-B0AA-510884D12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223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4610100" cy="25918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FC6E4ED-A9F2-41D7-BFEA-2AAA803C1322}"/>
              </a:ext>
            </a:extLst>
          </p:cNvPr>
          <p:cNvSpPr/>
          <p:nvPr userDrawn="1"/>
        </p:nvSpPr>
        <p:spPr>
          <a:xfrm>
            <a:off x="0" y="-1"/>
            <a:ext cx="4610100" cy="259183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ject 3">
            <a:extLst>
              <a:ext uri="{FF2B5EF4-FFF2-40B4-BE49-F238E27FC236}">
                <a16:creationId xmlns:a16="http://schemas.microsoft.com/office/drawing/2014/main" id="{2DF3BD09-C5AB-4DE4-861A-D36B5224A7D3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630377" y="2923160"/>
            <a:ext cx="1225921" cy="368654"/>
          </a:xfrm>
          <a:prstGeom prst="rect">
            <a:avLst/>
          </a:prstGeom>
        </p:spPr>
      </p:pic>
      <p:grpSp>
        <p:nvGrpSpPr>
          <p:cNvPr id="8" name="object 4">
            <a:extLst>
              <a:ext uri="{FF2B5EF4-FFF2-40B4-BE49-F238E27FC236}">
                <a16:creationId xmlns:a16="http://schemas.microsoft.com/office/drawing/2014/main" id="{AB8F19C1-0409-4FEE-983B-11141397184D}"/>
              </a:ext>
            </a:extLst>
          </p:cNvPr>
          <p:cNvGrpSpPr/>
          <p:nvPr userDrawn="1"/>
        </p:nvGrpSpPr>
        <p:grpSpPr>
          <a:xfrm>
            <a:off x="2272838" y="2926495"/>
            <a:ext cx="362585" cy="362585"/>
            <a:chOff x="2272838" y="2926495"/>
            <a:chExt cx="362585" cy="362585"/>
          </a:xfrm>
        </p:grpSpPr>
        <p:sp>
          <p:nvSpPr>
            <p:cNvPr id="9" name="object 5">
              <a:extLst>
                <a:ext uri="{FF2B5EF4-FFF2-40B4-BE49-F238E27FC236}">
                  <a16:creationId xmlns:a16="http://schemas.microsoft.com/office/drawing/2014/main" id="{A752CA74-CC8C-4C5C-BC80-E5D1E8B93DA0}"/>
                </a:ext>
              </a:extLst>
            </p:cNvPr>
            <p:cNvSpPr/>
            <p:nvPr/>
          </p:nvSpPr>
          <p:spPr>
            <a:xfrm>
              <a:off x="2520086" y="3172942"/>
              <a:ext cx="108585" cy="109220"/>
            </a:xfrm>
            <a:custGeom>
              <a:avLst/>
              <a:gdLst/>
              <a:ahLst/>
              <a:cxnLst/>
              <a:rect l="l" t="t" r="r" b="b"/>
              <a:pathLst>
                <a:path w="108585" h="109220">
                  <a:moveTo>
                    <a:pt x="19634" y="93802"/>
                  </a:moveTo>
                  <a:lnTo>
                    <a:pt x="15227" y="89420"/>
                  </a:lnTo>
                  <a:lnTo>
                    <a:pt x="9817" y="89420"/>
                  </a:lnTo>
                  <a:lnTo>
                    <a:pt x="4419" y="89420"/>
                  </a:lnTo>
                  <a:lnTo>
                    <a:pt x="0" y="93802"/>
                  </a:lnTo>
                  <a:lnTo>
                    <a:pt x="0" y="104635"/>
                  </a:lnTo>
                  <a:lnTo>
                    <a:pt x="4419" y="109029"/>
                  </a:lnTo>
                  <a:lnTo>
                    <a:pt x="15227" y="109029"/>
                  </a:lnTo>
                  <a:lnTo>
                    <a:pt x="19634" y="104635"/>
                  </a:lnTo>
                  <a:lnTo>
                    <a:pt x="19634" y="93802"/>
                  </a:lnTo>
                  <a:close/>
                </a:path>
                <a:path w="108585" h="109220">
                  <a:moveTo>
                    <a:pt x="108445" y="4394"/>
                  </a:moveTo>
                  <a:lnTo>
                    <a:pt x="104051" y="0"/>
                  </a:lnTo>
                  <a:lnTo>
                    <a:pt x="98628" y="0"/>
                  </a:lnTo>
                  <a:lnTo>
                    <a:pt x="93230" y="0"/>
                  </a:lnTo>
                  <a:lnTo>
                    <a:pt x="88823" y="4394"/>
                  </a:lnTo>
                  <a:lnTo>
                    <a:pt x="88823" y="15227"/>
                  </a:lnTo>
                  <a:lnTo>
                    <a:pt x="93230" y="19621"/>
                  </a:lnTo>
                  <a:lnTo>
                    <a:pt x="104051" y="19621"/>
                  </a:lnTo>
                  <a:lnTo>
                    <a:pt x="108445" y="15227"/>
                  </a:lnTo>
                  <a:lnTo>
                    <a:pt x="108445" y="4394"/>
                  </a:lnTo>
                  <a:close/>
                </a:path>
              </a:pathLst>
            </a:custGeom>
            <a:solidFill>
              <a:srgbClr val="373F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6">
              <a:extLst>
                <a:ext uri="{FF2B5EF4-FFF2-40B4-BE49-F238E27FC236}">
                  <a16:creationId xmlns:a16="http://schemas.microsoft.com/office/drawing/2014/main" id="{B9B41F3D-DA90-4EE1-A6F3-36199F0B5298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272838" y="2926495"/>
              <a:ext cx="362298" cy="362283"/>
            </a:xfrm>
            <a:prstGeom prst="rect">
              <a:avLst/>
            </a:prstGeom>
          </p:spPr>
        </p:pic>
      </p:grpSp>
      <p:pic>
        <p:nvPicPr>
          <p:cNvPr id="11" name="object 7">
            <a:extLst>
              <a:ext uri="{FF2B5EF4-FFF2-40B4-BE49-F238E27FC236}">
                <a16:creationId xmlns:a16="http://schemas.microsoft.com/office/drawing/2014/main" id="{883738BC-95A1-493D-8F6B-48EC1192402C}"/>
              </a:ext>
            </a:extLst>
          </p:cNvPr>
          <p:cNvPicPr/>
          <p:nvPr userDrawn="1"/>
        </p:nvPicPr>
        <p:blipFill>
          <a:blip r:embed="rId5" cstate="print"/>
          <a:stretch>
            <a:fillRect/>
          </a:stretch>
        </p:blipFill>
        <p:spPr>
          <a:xfrm>
            <a:off x="2733302" y="3058309"/>
            <a:ext cx="1241092" cy="1193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line /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5300" y="352735"/>
            <a:ext cx="391858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1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95300" y="623634"/>
            <a:ext cx="3227070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1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dirty="0"/>
          </a:p>
        </p:txBody>
      </p:sp>
      <p:grpSp>
        <p:nvGrpSpPr>
          <p:cNvPr id="7" name="object 2">
            <a:extLst>
              <a:ext uri="{FF2B5EF4-FFF2-40B4-BE49-F238E27FC236}">
                <a16:creationId xmlns:a16="http://schemas.microsoft.com/office/drawing/2014/main" id="{EA3DE979-62B2-48AE-A7B3-3B21B0CA399B}"/>
              </a:ext>
            </a:extLst>
          </p:cNvPr>
          <p:cNvGrpSpPr/>
          <p:nvPr userDrawn="1"/>
        </p:nvGrpSpPr>
        <p:grpSpPr>
          <a:xfrm>
            <a:off x="0" y="22933"/>
            <a:ext cx="4608195" cy="233679"/>
            <a:chOff x="0" y="22933"/>
            <a:chExt cx="4608195" cy="233679"/>
          </a:xfrm>
        </p:grpSpPr>
        <p:pic>
          <p:nvPicPr>
            <p:cNvPr id="8" name="object 3">
              <a:extLst>
                <a:ext uri="{FF2B5EF4-FFF2-40B4-BE49-F238E27FC236}">
                  <a16:creationId xmlns:a16="http://schemas.microsoft.com/office/drawing/2014/main" id="{94FB45B1-945A-436A-A8A5-78C2B707D6C1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86186" y="22933"/>
              <a:ext cx="598486" cy="179974"/>
            </a:xfrm>
            <a:prstGeom prst="rect">
              <a:avLst/>
            </a:prstGeom>
          </p:spPr>
        </p:pic>
        <p:sp>
          <p:nvSpPr>
            <p:cNvPr id="9" name="object 4">
              <a:extLst>
                <a:ext uri="{FF2B5EF4-FFF2-40B4-BE49-F238E27FC236}">
                  <a16:creationId xmlns:a16="http://schemas.microsoft.com/office/drawing/2014/main" id="{1CDA3B0D-5477-478B-BC89-9D70F3A9220B}"/>
                </a:ext>
              </a:extLst>
            </p:cNvPr>
            <p:cNvSpPr/>
            <p:nvPr/>
          </p:nvSpPr>
          <p:spPr>
            <a:xfrm>
              <a:off x="0" y="220903"/>
              <a:ext cx="4608195" cy="17780"/>
            </a:xfrm>
            <a:custGeom>
              <a:avLst/>
              <a:gdLst/>
              <a:ahLst/>
              <a:cxnLst/>
              <a:rect l="l" t="t" r="r" b="b"/>
              <a:pathLst>
                <a:path w="4608195" h="17779">
                  <a:moveTo>
                    <a:pt x="4608004" y="0"/>
                  </a:moveTo>
                  <a:lnTo>
                    <a:pt x="0" y="0"/>
                  </a:lnTo>
                  <a:lnTo>
                    <a:pt x="0" y="17716"/>
                  </a:lnTo>
                  <a:lnTo>
                    <a:pt x="4608004" y="17716"/>
                  </a:lnTo>
                  <a:lnTo>
                    <a:pt x="4608004" y="0"/>
                  </a:lnTo>
                  <a:close/>
                </a:path>
              </a:pathLst>
            </a:custGeom>
            <a:solidFill>
              <a:srgbClr val="20B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5">
              <a:extLst>
                <a:ext uri="{FF2B5EF4-FFF2-40B4-BE49-F238E27FC236}">
                  <a16:creationId xmlns:a16="http://schemas.microsoft.com/office/drawing/2014/main" id="{24FB3EDC-2AAE-4B60-8B8E-AF7E2C683FB0}"/>
                </a:ext>
              </a:extLst>
            </p:cNvPr>
            <p:cNvSpPr/>
            <p:nvPr/>
          </p:nvSpPr>
          <p:spPr>
            <a:xfrm>
              <a:off x="0" y="238620"/>
              <a:ext cx="4608195" cy="17780"/>
            </a:xfrm>
            <a:custGeom>
              <a:avLst/>
              <a:gdLst/>
              <a:ahLst/>
              <a:cxnLst/>
              <a:rect l="l" t="t" r="r" b="b"/>
              <a:pathLst>
                <a:path w="4608195" h="17779">
                  <a:moveTo>
                    <a:pt x="4608004" y="0"/>
                  </a:moveTo>
                  <a:lnTo>
                    <a:pt x="0" y="0"/>
                  </a:lnTo>
                  <a:lnTo>
                    <a:pt x="0" y="17716"/>
                  </a:lnTo>
                  <a:lnTo>
                    <a:pt x="4608004" y="17716"/>
                  </a:lnTo>
                  <a:lnTo>
                    <a:pt x="4608004" y="0"/>
                  </a:lnTo>
                  <a:close/>
                </a:path>
              </a:pathLst>
            </a:custGeom>
            <a:solidFill>
              <a:srgbClr val="D8D8D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8">
            <a:extLst>
              <a:ext uri="{FF2B5EF4-FFF2-40B4-BE49-F238E27FC236}">
                <a16:creationId xmlns:a16="http://schemas.microsoft.com/office/drawing/2014/main" id="{DC5003AC-D2AD-4E6D-8429-A60C3B348D9B}"/>
              </a:ext>
            </a:extLst>
          </p:cNvPr>
          <p:cNvSpPr/>
          <p:nvPr userDrawn="1"/>
        </p:nvSpPr>
        <p:spPr>
          <a:xfrm>
            <a:off x="0" y="3350897"/>
            <a:ext cx="1843405" cy="109855"/>
          </a:xfrm>
          <a:custGeom>
            <a:avLst/>
            <a:gdLst/>
            <a:ahLst/>
            <a:cxnLst/>
            <a:rect l="l" t="t" r="r" b="b"/>
            <a:pathLst>
              <a:path w="1843405" h="109854">
                <a:moveTo>
                  <a:pt x="1843176" y="0"/>
                </a:moveTo>
                <a:lnTo>
                  <a:pt x="0" y="0"/>
                </a:lnTo>
                <a:lnTo>
                  <a:pt x="0" y="109651"/>
                </a:lnTo>
                <a:lnTo>
                  <a:pt x="1843176" y="109651"/>
                </a:lnTo>
                <a:lnTo>
                  <a:pt x="1843176" y="0"/>
                </a:lnTo>
                <a:close/>
              </a:path>
            </a:pathLst>
          </a:custGeom>
          <a:solidFill>
            <a:srgbClr val="D8D8D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9">
            <a:extLst>
              <a:ext uri="{FF2B5EF4-FFF2-40B4-BE49-F238E27FC236}">
                <a16:creationId xmlns:a16="http://schemas.microsoft.com/office/drawing/2014/main" id="{F017A9ED-B9FE-4AD3-9F49-1FDA2398B9DF}"/>
              </a:ext>
            </a:extLst>
          </p:cNvPr>
          <p:cNvSpPr txBox="1"/>
          <p:nvPr userDrawn="1"/>
        </p:nvSpPr>
        <p:spPr>
          <a:xfrm>
            <a:off x="67957" y="3353377"/>
            <a:ext cx="35115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15" dirty="0">
                <a:latin typeface="Arial"/>
                <a:cs typeface="Arial"/>
              </a:rPr>
              <a:t>John</a:t>
            </a:r>
            <a:r>
              <a:rPr sz="600" spc="-10" dirty="0">
                <a:latin typeface="Arial"/>
                <a:cs typeface="Arial"/>
              </a:rPr>
              <a:t> Doe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44AD4BFF-876D-4AE0-9BBD-CEB79927CD49}"/>
              </a:ext>
            </a:extLst>
          </p:cNvPr>
          <p:cNvSpPr/>
          <p:nvPr userDrawn="1"/>
        </p:nvSpPr>
        <p:spPr>
          <a:xfrm>
            <a:off x="1843176" y="3350897"/>
            <a:ext cx="922019" cy="109855"/>
          </a:xfrm>
          <a:custGeom>
            <a:avLst/>
            <a:gdLst/>
            <a:ahLst/>
            <a:cxnLst/>
            <a:rect l="l" t="t" r="r" b="b"/>
            <a:pathLst>
              <a:path w="922019" h="109854">
                <a:moveTo>
                  <a:pt x="921588" y="0"/>
                </a:moveTo>
                <a:lnTo>
                  <a:pt x="0" y="0"/>
                </a:lnTo>
                <a:lnTo>
                  <a:pt x="0" y="109651"/>
                </a:lnTo>
                <a:lnTo>
                  <a:pt x="921588" y="109651"/>
                </a:lnTo>
                <a:lnTo>
                  <a:pt x="921588" y="0"/>
                </a:lnTo>
                <a:close/>
              </a:path>
            </a:pathLst>
          </a:custGeom>
          <a:solidFill>
            <a:srgbClr val="D8D8D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CF62618D-042B-40F6-8C12-2536E682C853}"/>
              </a:ext>
            </a:extLst>
          </p:cNvPr>
          <p:cNvSpPr txBox="1"/>
          <p:nvPr userDrawn="1"/>
        </p:nvSpPr>
        <p:spPr>
          <a:xfrm>
            <a:off x="2013254" y="3350948"/>
            <a:ext cx="57912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/>
            <a:fld id="{BF24E332-CBB0-47DD-BF14-826389BC91A7}" type="datetime4">
              <a:rPr lang="en-US" sz="600" smtClean="0">
                <a:latin typeface="Arial" panose="020B0604020202020204" pitchFamily="34" charset="0"/>
                <a:cs typeface="Arial" panose="020B0604020202020204" pitchFamily="34" charset="0"/>
              </a:rPr>
              <a:t>August 14, 2020</a:t>
            </a:fld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object 12">
            <a:extLst>
              <a:ext uri="{FF2B5EF4-FFF2-40B4-BE49-F238E27FC236}">
                <a16:creationId xmlns:a16="http://schemas.microsoft.com/office/drawing/2014/main" id="{2696308D-CBA5-494C-8C13-C04BBAFEB8A1}"/>
              </a:ext>
            </a:extLst>
          </p:cNvPr>
          <p:cNvGrpSpPr/>
          <p:nvPr userDrawn="1"/>
        </p:nvGrpSpPr>
        <p:grpSpPr>
          <a:xfrm>
            <a:off x="2764764" y="3350897"/>
            <a:ext cx="1843405" cy="109855"/>
            <a:chOff x="2764764" y="3346348"/>
            <a:chExt cx="1843405" cy="109855"/>
          </a:xfrm>
        </p:grpSpPr>
        <p:sp>
          <p:nvSpPr>
            <p:cNvPr id="16" name="object 13">
              <a:extLst>
                <a:ext uri="{FF2B5EF4-FFF2-40B4-BE49-F238E27FC236}">
                  <a16:creationId xmlns:a16="http://schemas.microsoft.com/office/drawing/2014/main" id="{D0BA5C24-5C80-43DE-87B0-A2F3AC7EA1FB}"/>
                </a:ext>
              </a:extLst>
            </p:cNvPr>
            <p:cNvSpPr/>
            <p:nvPr/>
          </p:nvSpPr>
          <p:spPr>
            <a:xfrm>
              <a:off x="2764764" y="3346348"/>
              <a:ext cx="1059815" cy="109855"/>
            </a:xfrm>
            <a:custGeom>
              <a:avLst/>
              <a:gdLst/>
              <a:ahLst/>
              <a:cxnLst/>
              <a:rect l="l" t="t" r="r" b="b"/>
              <a:pathLst>
                <a:path w="1059814" h="109854">
                  <a:moveTo>
                    <a:pt x="1059815" y="0"/>
                  </a:moveTo>
                  <a:lnTo>
                    <a:pt x="0" y="0"/>
                  </a:lnTo>
                  <a:lnTo>
                    <a:pt x="0" y="109651"/>
                  </a:lnTo>
                  <a:lnTo>
                    <a:pt x="1059815" y="109651"/>
                  </a:lnTo>
                  <a:lnTo>
                    <a:pt x="1059815" y="0"/>
                  </a:lnTo>
                  <a:close/>
                </a:path>
              </a:pathLst>
            </a:custGeom>
            <a:solidFill>
              <a:srgbClr val="D8D8D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4">
              <a:extLst>
                <a:ext uri="{FF2B5EF4-FFF2-40B4-BE49-F238E27FC236}">
                  <a16:creationId xmlns:a16="http://schemas.microsoft.com/office/drawing/2014/main" id="{94B24FAB-2F62-461D-A533-72A023B79D00}"/>
                </a:ext>
              </a:extLst>
            </p:cNvPr>
            <p:cNvSpPr/>
            <p:nvPr/>
          </p:nvSpPr>
          <p:spPr>
            <a:xfrm>
              <a:off x="3824579" y="3346348"/>
              <a:ext cx="783590" cy="109855"/>
            </a:xfrm>
            <a:custGeom>
              <a:avLst/>
              <a:gdLst/>
              <a:ahLst/>
              <a:cxnLst/>
              <a:rect l="l" t="t" r="r" b="b"/>
              <a:pathLst>
                <a:path w="783589" h="109854">
                  <a:moveTo>
                    <a:pt x="783348" y="0"/>
                  </a:moveTo>
                  <a:lnTo>
                    <a:pt x="0" y="0"/>
                  </a:lnTo>
                  <a:lnTo>
                    <a:pt x="0" y="109651"/>
                  </a:lnTo>
                  <a:lnTo>
                    <a:pt x="783348" y="109651"/>
                  </a:lnTo>
                  <a:lnTo>
                    <a:pt x="783348" y="0"/>
                  </a:lnTo>
                  <a:close/>
                </a:path>
              </a:pathLst>
            </a:custGeom>
            <a:solidFill>
              <a:srgbClr val="20B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5">
            <a:extLst>
              <a:ext uri="{FF2B5EF4-FFF2-40B4-BE49-F238E27FC236}">
                <a16:creationId xmlns:a16="http://schemas.microsoft.com/office/drawing/2014/main" id="{32C1D518-A19B-4680-8E35-94F2CF80E60D}"/>
              </a:ext>
            </a:extLst>
          </p:cNvPr>
          <p:cNvSpPr txBox="1"/>
          <p:nvPr userDrawn="1"/>
        </p:nvSpPr>
        <p:spPr>
          <a:xfrm>
            <a:off x="4176380" y="3350948"/>
            <a:ext cx="14720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lang="en-US" sz="6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marL="127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9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Holder 3">
            <a:extLst>
              <a:ext uri="{FF2B5EF4-FFF2-40B4-BE49-F238E27FC236}">
                <a16:creationId xmlns:a16="http://schemas.microsoft.com/office/drawing/2014/main" id="{82E308C4-86D6-43AB-B110-2C302CD39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7294" y="968375"/>
            <a:ext cx="3915511" cy="2117722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g object 16">
            <a:extLst>
              <a:ext uri="{FF2B5EF4-FFF2-40B4-BE49-F238E27FC236}">
                <a16:creationId xmlns:a16="http://schemas.microsoft.com/office/drawing/2014/main" id="{C7B37999-40C1-40BE-8BE0-64E900983B35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" y="0"/>
            <a:ext cx="4610100" cy="259183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E835A93-EF06-4AA4-AC65-C6CCB7E76387}"/>
              </a:ext>
            </a:extLst>
          </p:cNvPr>
          <p:cNvSpPr/>
          <p:nvPr userDrawn="1"/>
        </p:nvSpPr>
        <p:spPr>
          <a:xfrm>
            <a:off x="0" y="-1"/>
            <a:ext cx="4610100" cy="259183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object 3">
            <a:extLst>
              <a:ext uri="{FF2B5EF4-FFF2-40B4-BE49-F238E27FC236}">
                <a16:creationId xmlns:a16="http://schemas.microsoft.com/office/drawing/2014/main" id="{29FFD5B7-26B7-4173-9134-B77ED6C1CD4C}"/>
              </a:ext>
            </a:extLst>
          </p:cNvPr>
          <p:cNvPicPr/>
          <p:nvPr userDrawn="1"/>
        </p:nvPicPr>
        <p:blipFill>
          <a:blip r:embed="rId4" cstate="print"/>
          <a:stretch>
            <a:fillRect/>
          </a:stretch>
        </p:blipFill>
        <p:spPr>
          <a:xfrm>
            <a:off x="630377" y="2923160"/>
            <a:ext cx="1225921" cy="368654"/>
          </a:xfrm>
          <a:prstGeom prst="rect">
            <a:avLst/>
          </a:prstGeom>
        </p:spPr>
      </p:pic>
      <p:grpSp>
        <p:nvGrpSpPr>
          <p:cNvPr id="22" name="object 4">
            <a:extLst>
              <a:ext uri="{FF2B5EF4-FFF2-40B4-BE49-F238E27FC236}">
                <a16:creationId xmlns:a16="http://schemas.microsoft.com/office/drawing/2014/main" id="{C06DD8B9-0B45-464C-8736-4AEA359766EB}"/>
              </a:ext>
            </a:extLst>
          </p:cNvPr>
          <p:cNvGrpSpPr/>
          <p:nvPr userDrawn="1"/>
        </p:nvGrpSpPr>
        <p:grpSpPr>
          <a:xfrm>
            <a:off x="2272838" y="2926495"/>
            <a:ext cx="362585" cy="362585"/>
            <a:chOff x="2272838" y="2926495"/>
            <a:chExt cx="362585" cy="362585"/>
          </a:xfrm>
        </p:grpSpPr>
        <p:sp>
          <p:nvSpPr>
            <p:cNvPr id="23" name="object 5">
              <a:extLst>
                <a:ext uri="{FF2B5EF4-FFF2-40B4-BE49-F238E27FC236}">
                  <a16:creationId xmlns:a16="http://schemas.microsoft.com/office/drawing/2014/main" id="{5E8A2027-0C40-4301-970D-10A772D8CB6A}"/>
                </a:ext>
              </a:extLst>
            </p:cNvPr>
            <p:cNvSpPr/>
            <p:nvPr/>
          </p:nvSpPr>
          <p:spPr>
            <a:xfrm>
              <a:off x="2520086" y="3172942"/>
              <a:ext cx="108585" cy="109220"/>
            </a:xfrm>
            <a:custGeom>
              <a:avLst/>
              <a:gdLst/>
              <a:ahLst/>
              <a:cxnLst/>
              <a:rect l="l" t="t" r="r" b="b"/>
              <a:pathLst>
                <a:path w="108585" h="109220">
                  <a:moveTo>
                    <a:pt x="19634" y="93802"/>
                  </a:moveTo>
                  <a:lnTo>
                    <a:pt x="15227" y="89420"/>
                  </a:lnTo>
                  <a:lnTo>
                    <a:pt x="9817" y="89420"/>
                  </a:lnTo>
                  <a:lnTo>
                    <a:pt x="4419" y="89420"/>
                  </a:lnTo>
                  <a:lnTo>
                    <a:pt x="0" y="93802"/>
                  </a:lnTo>
                  <a:lnTo>
                    <a:pt x="0" y="104635"/>
                  </a:lnTo>
                  <a:lnTo>
                    <a:pt x="4419" y="109029"/>
                  </a:lnTo>
                  <a:lnTo>
                    <a:pt x="15227" y="109029"/>
                  </a:lnTo>
                  <a:lnTo>
                    <a:pt x="19634" y="104635"/>
                  </a:lnTo>
                  <a:lnTo>
                    <a:pt x="19634" y="93802"/>
                  </a:lnTo>
                  <a:close/>
                </a:path>
                <a:path w="108585" h="109220">
                  <a:moveTo>
                    <a:pt x="108445" y="4394"/>
                  </a:moveTo>
                  <a:lnTo>
                    <a:pt x="104051" y="0"/>
                  </a:lnTo>
                  <a:lnTo>
                    <a:pt x="98628" y="0"/>
                  </a:lnTo>
                  <a:lnTo>
                    <a:pt x="93230" y="0"/>
                  </a:lnTo>
                  <a:lnTo>
                    <a:pt x="88823" y="4394"/>
                  </a:lnTo>
                  <a:lnTo>
                    <a:pt x="88823" y="15227"/>
                  </a:lnTo>
                  <a:lnTo>
                    <a:pt x="93230" y="19621"/>
                  </a:lnTo>
                  <a:lnTo>
                    <a:pt x="104051" y="19621"/>
                  </a:lnTo>
                  <a:lnTo>
                    <a:pt x="108445" y="15227"/>
                  </a:lnTo>
                  <a:lnTo>
                    <a:pt x="108445" y="4394"/>
                  </a:lnTo>
                  <a:close/>
                </a:path>
              </a:pathLst>
            </a:custGeom>
            <a:solidFill>
              <a:srgbClr val="373F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4" name="object 6">
              <a:extLst>
                <a:ext uri="{FF2B5EF4-FFF2-40B4-BE49-F238E27FC236}">
                  <a16:creationId xmlns:a16="http://schemas.microsoft.com/office/drawing/2014/main" id="{DC081B2E-255A-4696-9889-56199D6633BE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272838" y="2926495"/>
              <a:ext cx="362298" cy="362283"/>
            </a:xfrm>
            <a:prstGeom prst="rect">
              <a:avLst/>
            </a:prstGeom>
          </p:spPr>
        </p:pic>
      </p:grpSp>
      <p:pic>
        <p:nvPicPr>
          <p:cNvPr id="25" name="object 7">
            <a:extLst>
              <a:ext uri="{FF2B5EF4-FFF2-40B4-BE49-F238E27FC236}">
                <a16:creationId xmlns:a16="http://schemas.microsoft.com/office/drawing/2014/main" id="{19DCDF1F-6794-426C-8526-B7E36D6B4140}"/>
              </a:ext>
            </a:extLst>
          </p:cNvPr>
          <p:cNvPicPr/>
          <p:nvPr userDrawn="1"/>
        </p:nvPicPr>
        <p:blipFill>
          <a:blip r:embed="rId6" cstate="print"/>
          <a:stretch>
            <a:fillRect/>
          </a:stretch>
        </p:blipFill>
        <p:spPr>
          <a:xfrm>
            <a:off x="2733302" y="3058309"/>
            <a:ext cx="1241092" cy="11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821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object 2">
            <a:extLst>
              <a:ext uri="{FF2B5EF4-FFF2-40B4-BE49-F238E27FC236}">
                <a16:creationId xmlns:a16="http://schemas.microsoft.com/office/drawing/2014/main" id="{ABA31DEF-D2FF-4435-AB3A-BC76A6ABD854}"/>
              </a:ext>
            </a:extLst>
          </p:cNvPr>
          <p:cNvGrpSpPr/>
          <p:nvPr userDrawn="1"/>
        </p:nvGrpSpPr>
        <p:grpSpPr>
          <a:xfrm>
            <a:off x="0" y="22933"/>
            <a:ext cx="4608195" cy="233679"/>
            <a:chOff x="0" y="22933"/>
            <a:chExt cx="4608195" cy="233679"/>
          </a:xfrm>
        </p:grpSpPr>
        <p:pic>
          <p:nvPicPr>
            <p:cNvPr id="5" name="object 3">
              <a:extLst>
                <a:ext uri="{FF2B5EF4-FFF2-40B4-BE49-F238E27FC236}">
                  <a16:creationId xmlns:a16="http://schemas.microsoft.com/office/drawing/2014/main" id="{74619AF3-B708-45EC-8088-B90193CDFFBD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86186" y="22933"/>
              <a:ext cx="598486" cy="179974"/>
            </a:xfrm>
            <a:prstGeom prst="rect">
              <a:avLst/>
            </a:prstGeom>
          </p:spPr>
        </p:pic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56DC0A80-5465-48CD-B94C-EE1B6FC551DF}"/>
                </a:ext>
              </a:extLst>
            </p:cNvPr>
            <p:cNvSpPr/>
            <p:nvPr/>
          </p:nvSpPr>
          <p:spPr>
            <a:xfrm>
              <a:off x="0" y="220903"/>
              <a:ext cx="4608195" cy="17780"/>
            </a:xfrm>
            <a:custGeom>
              <a:avLst/>
              <a:gdLst/>
              <a:ahLst/>
              <a:cxnLst/>
              <a:rect l="l" t="t" r="r" b="b"/>
              <a:pathLst>
                <a:path w="4608195" h="17779">
                  <a:moveTo>
                    <a:pt x="4608004" y="0"/>
                  </a:moveTo>
                  <a:lnTo>
                    <a:pt x="0" y="0"/>
                  </a:lnTo>
                  <a:lnTo>
                    <a:pt x="0" y="17716"/>
                  </a:lnTo>
                  <a:lnTo>
                    <a:pt x="4608004" y="17716"/>
                  </a:lnTo>
                  <a:lnTo>
                    <a:pt x="4608004" y="0"/>
                  </a:lnTo>
                  <a:close/>
                </a:path>
              </a:pathLst>
            </a:custGeom>
            <a:solidFill>
              <a:srgbClr val="20B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665E851A-A4CD-48C8-986D-265CCF110228}"/>
                </a:ext>
              </a:extLst>
            </p:cNvPr>
            <p:cNvSpPr/>
            <p:nvPr/>
          </p:nvSpPr>
          <p:spPr>
            <a:xfrm>
              <a:off x="0" y="238620"/>
              <a:ext cx="4608195" cy="17780"/>
            </a:xfrm>
            <a:custGeom>
              <a:avLst/>
              <a:gdLst/>
              <a:ahLst/>
              <a:cxnLst/>
              <a:rect l="l" t="t" r="r" b="b"/>
              <a:pathLst>
                <a:path w="4608195" h="17779">
                  <a:moveTo>
                    <a:pt x="4608004" y="0"/>
                  </a:moveTo>
                  <a:lnTo>
                    <a:pt x="0" y="0"/>
                  </a:lnTo>
                  <a:lnTo>
                    <a:pt x="0" y="17716"/>
                  </a:lnTo>
                  <a:lnTo>
                    <a:pt x="4608004" y="17716"/>
                  </a:lnTo>
                  <a:lnTo>
                    <a:pt x="4608004" y="0"/>
                  </a:lnTo>
                  <a:close/>
                </a:path>
              </a:pathLst>
            </a:custGeom>
            <a:solidFill>
              <a:srgbClr val="D8D8D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>
            <a:extLst>
              <a:ext uri="{FF2B5EF4-FFF2-40B4-BE49-F238E27FC236}">
                <a16:creationId xmlns:a16="http://schemas.microsoft.com/office/drawing/2014/main" id="{1663D5F5-C113-4BD9-9035-4169E77D7219}"/>
              </a:ext>
            </a:extLst>
          </p:cNvPr>
          <p:cNvSpPr/>
          <p:nvPr userDrawn="1"/>
        </p:nvSpPr>
        <p:spPr>
          <a:xfrm>
            <a:off x="0" y="3350897"/>
            <a:ext cx="1843405" cy="109855"/>
          </a:xfrm>
          <a:custGeom>
            <a:avLst/>
            <a:gdLst/>
            <a:ahLst/>
            <a:cxnLst/>
            <a:rect l="l" t="t" r="r" b="b"/>
            <a:pathLst>
              <a:path w="1843405" h="109854">
                <a:moveTo>
                  <a:pt x="1843176" y="0"/>
                </a:moveTo>
                <a:lnTo>
                  <a:pt x="0" y="0"/>
                </a:lnTo>
                <a:lnTo>
                  <a:pt x="0" y="109651"/>
                </a:lnTo>
                <a:lnTo>
                  <a:pt x="1843176" y="109651"/>
                </a:lnTo>
                <a:lnTo>
                  <a:pt x="1843176" y="0"/>
                </a:lnTo>
                <a:close/>
              </a:path>
            </a:pathLst>
          </a:custGeom>
          <a:solidFill>
            <a:srgbClr val="D8D8D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8E527A00-A649-4A59-B5F5-245FF24D0A73}"/>
              </a:ext>
            </a:extLst>
          </p:cNvPr>
          <p:cNvSpPr/>
          <p:nvPr userDrawn="1"/>
        </p:nvSpPr>
        <p:spPr>
          <a:xfrm>
            <a:off x="1843176" y="3350897"/>
            <a:ext cx="922019" cy="109855"/>
          </a:xfrm>
          <a:custGeom>
            <a:avLst/>
            <a:gdLst/>
            <a:ahLst/>
            <a:cxnLst/>
            <a:rect l="l" t="t" r="r" b="b"/>
            <a:pathLst>
              <a:path w="922019" h="109854">
                <a:moveTo>
                  <a:pt x="921588" y="0"/>
                </a:moveTo>
                <a:lnTo>
                  <a:pt x="0" y="0"/>
                </a:lnTo>
                <a:lnTo>
                  <a:pt x="0" y="109651"/>
                </a:lnTo>
                <a:lnTo>
                  <a:pt x="921588" y="109651"/>
                </a:lnTo>
                <a:lnTo>
                  <a:pt x="921588" y="0"/>
                </a:lnTo>
                <a:close/>
              </a:path>
            </a:pathLst>
          </a:custGeom>
          <a:solidFill>
            <a:srgbClr val="D8D8D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2" name="object 12">
            <a:extLst>
              <a:ext uri="{FF2B5EF4-FFF2-40B4-BE49-F238E27FC236}">
                <a16:creationId xmlns:a16="http://schemas.microsoft.com/office/drawing/2014/main" id="{06DC8D8D-7ACD-4311-823D-7CC489E459B8}"/>
              </a:ext>
            </a:extLst>
          </p:cNvPr>
          <p:cNvGrpSpPr/>
          <p:nvPr userDrawn="1"/>
        </p:nvGrpSpPr>
        <p:grpSpPr>
          <a:xfrm>
            <a:off x="2764764" y="3350897"/>
            <a:ext cx="1843405" cy="109855"/>
            <a:chOff x="2764764" y="3346348"/>
            <a:chExt cx="1843405" cy="109855"/>
          </a:xfrm>
        </p:grpSpPr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DA698D63-FA12-43B1-8F42-26E91042A486}"/>
                </a:ext>
              </a:extLst>
            </p:cNvPr>
            <p:cNvSpPr/>
            <p:nvPr/>
          </p:nvSpPr>
          <p:spPr>
            <a:xfrm>
              <a:off x="2764764" y="3346348"/>
              <a:ext cx="1059815" cy="109855"/>
            </a:xfrm>
            <a:custGeom>
              <a:avLst/>
              <a:gdLst/>
              <a:ahLst/>
              <a:cxnLst/>
              <a:rect l="l" t="t" r="r" b="b"/>
              <a:pathLst>
                <a:path w="1059814" h="109854">
                  <a:moveTo>
                    <a:pt x="1059815" y="0"/>
                  </a:moveTo>
                  <a:lnTo>
                    <a:pt x="0" y="0"/>
                  </a:lnTo>
                  <a:lnTo>
                    <a:pt x="0" y="109651"/>
                  </a:lnTo>
                  <a:lnTo>
                    <a:pt x="1059815" y="109651"/>
                  </a:lnTo>
                  <a:lnTo>
                    <a:pt x="1059815" y="0"/>
                  </a:lnTo>
                  <a:close/>
                </a:path>
              </a:pathLst>
            </a:custGeom>
            <a:solidFill>
              <a:srgbClr val="D8D8D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B8F91E3F-F6D2-44B4-A145-0066446C3DE1}"/>
                </a:ext>
              </a:extLst>
            </p:cNvPr>
            <p:cNvSpPr/>
            <p:nvPr/>
          </p:nvSpPr>
          <p:spPr>
            <a:xfrm>
              <a:off x="3824579" y="3346348"/>
              <a:ext cx="783590" cy="109855"/>
            </a:xfrm>
            <a:custGeom>
              <a:avLst/>
              <a:gdLst/>
              <a:ahLst/>
              <a:cxnLst/>
              <a:rect l="l" t="t" r="r" b="b"/>
              <a:pathLst>
                <a:path w="783589" h="109854">
                  <a:moveTo>
                    <a:pt x="783348" y="0"/>
                  </a:moveTo>
                  <a:lnTo>
                    <a:pt x="0" y="0"/>
                  </a:lnTo>
                  <a:lnTo>
                    <a:pt x="0" y="109651"/>
                  </a:lnTo>
                  <a:lnTo>
                    <a:pt x="783348" y="109651"/>
                  </a:lnTo>
                  <a:lnTo>
                    <a:pt x="783348" y="0"/>
                  </a:lnTo>
                  <a:close/>
                </a:path>
              </a:pathLst>
            </a:custGeom>
            <a:solidFill>
              <a:srgbClr val="20B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ohndoe@ipvs.uni-stuttgart.d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5" Type="http://schemas.openxmlformats.org/officeDocument/2006/relationships/slide" Target="slide8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C614A9A4-927B-4CE7-9B67-8BF5AB55D86F}"/>
              </a:ext>
            </a:extLst>
          </p:cNvPr>
          <p:cNvSpPr txBox="1">
            <a:spLocks/>
          </p:cNvSpPr>
          <p:nvPr/>
        </p:nvSpPr>
        <p:spPr>
          <a:xfrm>
            <a:off x="522223" y="847991"/>
            <a:ext cx="3565652" cy="582852"/>
          </a:xfrm>
          <a:prstGeom prst="rect">
            <a:avLst/>
          </a:prstGeom>
        </p:spPr>
        <p:txBody>
          <a:bodyPr vert="horz" wrap="square" lIns="0" tIns="84455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665"/>
              </a:spcBef>
            </a:pPr>
            <a:r>
              <a:rPr lang="en-US" sz="1700" b="1" kern="0" spc="-2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  <a:r>
              <a:rPr lang="en-US" sz="1700" b="1" kern="0" spc="-5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 </a:t>
            </a:r>
            <a:r>
              <a:rPr lang="en-US" sz="1700" b="1" kern="0" spc="-4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700" b="1" kern="0" spc="-6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</a:t>
            </a:r>
            <a:r>
              <a:rPr lang="en-US" sz="1700" b="1" kern="0" spc="-13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00" b="1" kern="0" spc="-3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AC-Presentation</a:t>
            </a:r>
          </a:p>
          <a:p>
            <a:pPr algn="ctr">
              <a:spcBef>
                <a:spcPts val="380"/>
              </a:spcBef>
            </a:pPr>
            <a:r>
              <a:rPr lang="en-US" sz="1200" b="1" kern="0" spc="-6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US" sz="1200" b="1" kern="0" spc="-1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b="1" kern="0" spc="5" dirty="0" err="1">
                <a:solidFill>
                  <a:srgbClr val="0C3874"/>
                </a:solidFill>
                <a:latin typeface="Palatino Linotype" panose="02040502050505030304" pitchFamily="18" charset="0"/>
                <a:cs typeface="Courier New" panose="02070309020205020404" pitchFamily="49" charset="0"/>
              </a:rPr>
              <a:t>ACpresentation</a:t>
            </a:r>
            <a:r>
              <a:rPr lang="en-US" sz="1200" b="1" kern="0" spc="-17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kern="0" spc="-9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endParaRPr lang="en-US" sz="1200" b="1" kern="0" dirty="0">
              <a:solidFill>
                <a:srgbClr val="0C387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ACD5E3C-1155-433D-B180-B4819700BB1B}"/>
              </a:ext>
            </a:extLst>
          </p:cNvPr>
          <p:cNvSpPr txBox="1"/>
          <p:nvPr/>
        </p:nvSpPr>
        <p:spPr>
          <a:xfrm>
            <a:off x="1508429" y="1585182"/>
            <a:ext cx="1591310" cy="902335"/>
          </a:xfrm>
          <a:prstGeom prst="rect">
            <a:avLst/>
          </a:prstGeom>
        </p:spPr>
        <p:txBody>
          <a:bodyPr vert="horz" wrap="square" lIns="0" tIns="5270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15"/>
              </a:spcBef>
            </a:pPr>
            <a:r>
              <a:rPr sz="1200" spc="-40" dirty="0">
                <a:latin typeface="Tahoma"/>
                <a:cs typeface="Tahoma"/>
              </a:rPr>
              <a:t>John</a:t>
            </a:r>
            <a:r>
              <a:rPr sz="1200" spc="10" dirty="0">
                <a:latin typeface="Tahoma"/>
                <a:cs typeface="Tahoma"/>
              </a:rPr>
              <a:t> </a:t>
            </a:r>
            <a:r>
              <a:rPr sz="1200" spc="-40" dirty="0">
                <a:latin typeface="Tahoma"/>
                <a:cs typeface="Tahoma"/>
              </a:rPr>
              <a:t>Doe</a:t>
            </a:r>
            <a:endParaRPr sz="1200" dirty="0">
              <a:latin typeface="Tahoma"/>
              <a:cs typeface="Tahoma"/>
            </a:endParaRPr>
          </a:p>
          <a:p>
            <a:pPr marL="290195" marR="282575" indent="35560" algn="ctr">
              <a:lnSpc>
                <a:spcPts val="950"/>
              </a:lnSpc>
              <a:spcBef>
                <a:spcPts val="250"/>
              </a:spcBef>
            </a:pPr>
            <a:r>
              <a:rPr sz="800" spc="10" dirty="0">
                <a:latin typeface="Arial"/>
                <a:cs typeface="Arial"/>
              </a:rPr>
              <a:t>Analytic </a:t>
            </a:r>
            <a:r>
              <a:rPr sz="800" spc="-5" dirty="0">
                <a:latin typeface="Arial"/>
                <a:cs typeface="Arial"/>
              </a:rPr>
              <a:t>Computing  University </a:t>
            </a:r>
            <a:r>
              <a:rPr sz="800" spc="5" dirty="0">
                <a:latin typeface="Arial"/>
                <a:cs typeface="Arial"/>
              </a:rPr>
              <a:t>of</a:t>
            </a:r>
            <a:r>
              <a:rPr sz="800" spc="50" dirty="0">
                <a:latin typeface="Arial"/>
                <a:cs typeface="Arial"/>
              </a:rPr>
              <a:t> </a:t>
            </a:r>
            <a:r>
              <a:rPr sz="800" spc="20" dirty="0">
                <a:latin typeface="Arial"/>
                <a:cs typeface="Arial"/>
              </a:rPr>
              <a:t>Stuttgart</a:t>
            </a:r>
            <a:endParaRPr sz="800" dirty="0">
              <a:latin typeface="Arial"/>
              <a:cs typeface="Arial"/>
            </a:endParaRPr>
          </a:p>
          <a:p>
            <a:pPr algn="ctr">
              <a:lnSpc>
                <a:spcPts val="915"/>
              </a:lnSpc>
            </a:pPr>
            <a:r>
              <a:rPr sz="800" spc="55" dirty="0">
                <a:solidFill>
                  <a:srgbClr val="0C3874"/>
                </a:solidFill>
                <a:latin typeface="Palatino Linotype"/>
                <a:cs typeface="Palatino Linotype"/>
                <a:hlinkClick r:id="rId2"/>
              </a:rPr>
              <a:t>johndoe@ipvs.uni-stuttgart.de</a:t>
            </a:r>
            <a:endParaRPr sz="800" dirty="0">
              <a:latin typeface="Palatino Linotype"/>
              <a:cs typeface="Palatino Linotype"/>
            </a:endParaRPr>
          </a:p>
          <a:p>
            <a:pPr algn="ctr">
              <a:lnSpc>
                <a:spcPct val="100000"/>
              </a:lnSpc>
              <a:spcBef>
                <a:spcPts val="645"/>
              </a:spcBef>
            </a:pPr>
            <a:fld id="{18232FAC-CB60-4EEE-A563-71F1FBF450E8}" type="datetime4">
              <a:rPr lang="en-US" sz="1200" spc="-45" smtClean="0">
                <a:latin typeface="Tahoma"/>
                <a:cs typeface="Tahoma"/>
              </a:rPr>
              <a:t>August 14, 2020</a:t>
            </a:fld>
            <a:endParaRPr sz="1200" dirty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664235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80173" y="1148062"/>
            <a:ext cx="3056255" cy="2882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700" b="1" dirty="0">
                <a:solidFill>
                  <a:srgbClr val="0C3874"/>
                </a:solidFill>
                <a:latin typeface="Arial"/>
                <a:cs typeface="Arial"/>
              </a:rPr>
              <a:t>Thank </a:t>
            </a:r>
            <a:r>
              <a:rPr sz="1700" b="1" spc="-105" dirty="0">
                <a:solidFill>
                  <a:srgbClr val="0C3874"/>
                </a:solidFill>
                <a:latin typeface="Arial"/>
                <a:cs typeface="Arial"/>
              </a:rPr>
              <a:t>you </a:t>
            </a:r>
            <a:r>
              <a:rPr sz="1700" b="1" spc="-55" dirty="0">
                <a:solidFill>
                  <a:srgbClr val="0C3874"/>
                </a:solidFill>
                <a:latin typeface="Arial"/>
                <a:cs typeface="Arial"/>
              </a:rPr>
              <a:t>for </a:t>
            </a:r>
            <a:r>
              <a:rPr sz="1700" b="1" spc="-85" dirty="0">
                <a:solidFill>
                  <a:srgbClr val="0C3874"/>
                </a:solidFill>
                <a:latin typeface="Arial"/>
                <a:cs typeface="Arial"/>
              </a:rPr>
              <a:t>your</a:t>
            </a:r>
            <a:r>
              <a:rPr sz="1700" b="1" spc="-10" dirty="0">
                <a:solidFill>
                  <a:srgbClr val="0C3874"/>
                </a:solidFill>
                <a:latin typeface="Arial"/>
                <a:cs typeface="Arial"/>
              </a:rPr>
              <a:t> </a:t>
            </a:r>
            <a:r>
              <a:rPr sz="1700" b="1" spc="5" dirty="0">
                <a:solidFill>
                  <a:srgbClr val="0C3874"/>
                </a:solidFill>
                <a:latin typeface="Arial"/>
                <a:cs typeface="Arial"/>
              </a:rPr>
              <a:t>Attention!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992464" y="2123996"/>
            <a:ext cx="62357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spc="-40" dirty="0">
                <a:latin typeface="Tahoma"/>
                <a:cs typeface="Tahoma"/>
              </a:rPr>
              <a:t>John</a:t>
            </a:r>
            <a:r>
              <a:rPr sz="1200" spc="-60" dirty="0">
                <a:latin typeface="Tahoma"/>
                <a:cs typeface="Tahoma"/>
              </a:rPr>
              <a:t> </a:t>
            </a:r>
            <a:r>
              <a:rPr sz="1200" spc="-40" dirty="0">
                <a:latin typeface="Tahoma"/>
                <a:cs typeface="Tahoma"/>
              </a:rPr>
              <a:t>Doe</a:t>
            </a:r>
            <a:endParaRPr sz="1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52676" y="1099052"/>
            <a:ext cx="1102360" cy="7531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53670">
              <a:lnSpc>
                <a:spcPct val="100000"/>
              </a:lnSpc>
              <a:spcBef>
                <a:spcPts val="120"/>
              </a:spcBef>
            </a:pPr>
            <a:r>
              <a:rPr sz="1700" spc="-25" dirty="0">
                <a:latin typeface="Calibri"/>
                <a:cs typeface="Calibri"/>
              </a:rPr>
              <a:t>Section</a:t>
            </a:r>
            <a:r>
              <a:rPr sz="1700" spc="130" dirty="0">
                <a:latin typeface="Calibri"/>
                <a:cs typeface="Calibri"/>
              </a:rPr>
              <a:t> </a:t>
            </a:r>
            <a:r>
              <a:rPr sz="1700" spc="-55" dirty="0">
                <a:latin typeface="Calibri"/>
                <a:cs typeface="Calibri"/>
              </a:rPr>
              <a:t>4</a:t>
            </a:r>
            <a:endParaRPr sz="17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20"/>
              </a:spcBef>
            </a:pPr>
            <a:r>
              <a:rPr sz="1700" b="1" spc="-75" dirty="0">
                <a:solidFill>
                  <a:srgbClr val="0C3874"/>
                </a:solidFill>
                <a:latin typeface="Arial"/>
                <a:cs typeface="Arial"/>
              </a:rPr>
              <a:t>References</a:t>
            </a:r>
            <a:endParaRPr sz="1700" dirty="0">
              <a:solidFill>
                <a:srgbClr val="0C3874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5941E-0D3C-4DBD-98C8-231B42457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300" y="352735"/>
            <a:ext cx="3918585" cy="261610"/>
          </a:xfrm>
        </p:spPr>
        <p:txBody>
          <a:bodyPr/>
          <a:lstStyle/>
          <a:p>
            <a:r>
              <a:rPr lang="en-US" dirty="0"/>
              <a:t>References I</a:t>
            </a:r>
          </a:p>
        </p:txBody>
      </p:sp>
      <p:grpSp>
        <p:nvGrpSpPr>
          <p:cNvPr id="4" name="object 11">
            <a:extLst>
              <a:ext uri="{FF2B5EF4-FFF2-40B4-BE49-F238E27FC236}">
                <a16:creationId xmlns:a16="http://schemas.microsoft.com/office/drawing/2014/main" id="{7A1D4DB6-1980-4570-BB36-38F252F1E6AA}"/>
              </a:ext>
            </a:extLst>
          </p:cNvPr>
          <p:cNvGrpSpPr/>
          <p:nvPr/>
        </p:nvGrpSpPr>
        <p:grpSpPr>
          <a:xfrm>
            <a:off x="98082" y="1252949"/>
            <a:ext cx="106680" cy="144780"/>
            <a:chOff x="98082" y="1252949"/>
            <a:chExt cx="106680" cy="144780"/>
          </a:xfrm>
        </p:grpSpPr>
        <p:pic>
          <p:nvPicPr>
            <p:cNvPr id="5" name="object 12">
              <a:extLst>
                <a:ext uri="{FF2B5EF4-FFF2-40B4-BE49-F238E27FC236}">
                  <a16:creationId xmlns:a16="http://schemas.microsoft.com/office/drawing/2014/main" id="{36F25794-6AEA-43E7-A2F2-68EADDBD7853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621" y="1255488"/>
              <a:ext cx="101219" cy="139174"/>
            </a:xfrm>
            <a:prstGeom prst="rect">
              <a:avLst/>
            </a:prstGeom>
          </p:spPr>
        </p:pic>
        <p:sp>
          <p:nvSpPr>
            <p:cNvPr id="6" name="object 13">
              <a:extLst>
                <a:ext uri="{FF2B5EF4-FFF2-40B4-BE49-F238E27FC236}">
                  <a16:creationId xmlns:a16="http://schemas.microsoft.com/office/drawing/2014/main" id="{F0AFB287-251C-432D-B18E-749A4835FF34}"/>
                </a:ext>
              </a:extLst>
            </p:cNvPr>
            <p:cNvSpPr/>
            <p:nvPr/>
          </p:nvSpPr>
          <p:spPr>
            <a:xfrm>
              <a:off x="100622" y="1255489"/>
              <a:ext cx="101600" cy="139700"/>
            </a:xfrm>
            <a:custGeom>
              <a:avLst/>
              <a:gdLst/>
              <a:ahLst/>
              <a:cxnLst/>
              <a:rect l="l" t="t" r="r" b="b"/>
              <a:pathLst>
                <a:path w="101600" h="139700">
                  <a:moveTo>
                    <a:pt x="0" y="139174"/>
                  </a:moveTo>
                  <a:lnTo>
                    <a:pt x="101219" y="139174"/>
                  </a:lnTo>
                  <a:lnTo>
                    <a:pt x="101219" y="25304"/>
                  </a:lnTo>
                  <a:lnTo>
                    <a:pt x="75914" y="0"/>
                  </a:lnTo>
                  <a:lnTo>
                    <a:pt x="0" y="0"/>
                  </a:lnTo>
                  <a:lnTo>
                    <a:pt x="0" y="139174"/>
                  </a:lnTo>
                  <a:close/>
                </a:path>
              </a:pathLst>
            </a:custGeom>
            <a:ln w="507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14">
              <a:extLst>
                <a:ext uri="{FF2B5EF4-FFF2-40B4-BE49-F238E27FC236}">
                  <a16:creationId xmlns:a16="http://schemas.microsoft.com/office/drawing/2014/main" id="{4190D358-A142-4558-A9DA-639B115D74CD}"/>
                </a:ext>
              </a:extLst>
            </p:cNvPr>
            <p:cNvSpPr/>
            <p:nvPr/>
          </p:nvSpPr>
          <p:spPr>
            <a:xfrm>
              <a:off x="113274" y="1274467"/>
              <a:ext cx="63500" cy="0"/>
            </a:xfrm>
            <a:custGeom>
              <a:avLst/>
              <a:gdLst/>
              <a:ahLst/>
              <a:cxnLst/>
              <a:rect l="l" t="t" r="r" b="b"/>
              <a:pathLst>
                <a:path w="63500">
                  <a:moveTo>
                    <a:pt x="0" y="0"/>
                  </a:moveTo>
                  <a:lnTo>
                    <a:pt x="63262" y="0"/>
                  </a:lnTo>
                </a:path>
              </a:pathLst>
            </a:custGeom>
            <a:ln w="5079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15">
              <a:extLst>
                <a:ext uri="{FF2B5EF4-FFF2-40B4-BE49-F238E27FC236}">
                  <a16:creationId xmlns:a16="http://schemas.microsoft.com/office/drawing/2014/main" id="{51E6EE63-6130-4FF7-BBDA-CFD1ECAA8EA0}"/>
                </a:ext>
              </a:extLst>
            </p:cNvPr>
            <p:cNvSpPr/>
            <p:nvPr/>
          </p:nvSpPr>
          <p:spPr>
            <a:xfrm>
              <a:off x="125926" y="1293445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>
                  <a:moveTo>
                    <a:pt x="0" y="0"/>
                  </a:moveTo>
                  <a:lnTo>
                    <a:pt x="50609" y="0"/>
                  </a:lnTo>
                </a:path>
                <a:path w="50800" h="12700">
                  <a:moveTo>
                    <a:pt x="0" y="12652"/>
                  </a:moveTo>
                  <a:lnTo>
                    <a:pt x="50609" y="12652"/>
                  </a:lnTo>
                </a:path>
              </a:pathLst>
            </a:custGeom>
            <a:ln w="5079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16">
              <a:extLst>
                <a:ext uri="{FF2B5EF4-FFF2-40B4-BE49-F238E27FC236}">
                  <a16:creationId xmlns:a16="http://schemas.microsoft.com/office/drawing/2014/main" id="{3EF3B300-4F54-4E38-BC7F-45B87C37E6AD}"/>
                </a:ext>
              </a:extLst>
            </p:cNvPr>
            <p:cNvSpPr/>
            <p:nvPr/>
          </p:nvSpPr>
          <p:spPr>
            <a:xfrm>
              <a:off x="113274" y="1325076"/>
              <a:ext cx="31750" cy="50800"/>
            </a:xfrm>
            <a:custGeom>
              <a:avLst/>
              <a:gdLst/>
              <a:ahLst/>
              <a:cxnLst/>
              <a:rect l="l" t="t" r="r" b="b"/>
              <a:pathLst>
                <a:path w="31750" h="50800">
                  <a:moveTo>
                    <a:pt x="0" y="0"/>
                  </a:moveTo>
                  <a:lnTo>
                    <a:pt x="31631" y="0"/>
                  </a:lnTo>
                </a:path>
                <a:path w="31750" h="50800">
                  <a:moveTo>
                    <a:pt x="0" y="12652"/>
                  </a:moveTo>
                  <a:lnTo>
                    <a:pt x="31631" y="12652"/>
                  </a:lnTo>
                </a:path>
                <a:path w="31750" h="50800">
                  <a:moveTo>
                    <a:pt x="0" y="25304"/>
                  </a:moveTo>
                  <a:lnTo>
                    <a:pt x="31631" y="25304"/>
                  </a:lnTo>
                </a:path>
                <a:path w="31750" h="50800">
                  <a:moveTo>
                    <a:pt x="0" y="37956"/>
                  </a:moveTo>
                  <a:lnTo>
                    <a:pt x="31631" y="37956"/>
                  </a:lnTo>
                </a:path>
                <a:path w="31750" h="50800">
                  <a:moveTo>
                    <a:pt x="0" y="50609"/>
                  </a:moveTo>
                  <a:lnTo>
                    <a:pt x="31631" y="50609"/>
                  </a:lnTo>
                </a:path>
              </a:pathLst>
            </a:custGeom>
            <a:ln w="5079">
              <a:solidFill>
                <a:srgbClr val="B2B2B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7">
              <a:extLst>
                <a:ext uri="{FF2B5EF4-FFF2-40B4-BE49-F238E27FC236}">
                  <a16:creationId xmlns:a16="http://schemas.microsoft.com/office/drawing/2014/main" id="{913FD2CE-FC9A-4782-96C2-B28E645A0E30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7557" y="1321912"/>
              <a:ext cx="31635" cy="44283"/>
            </a:xfrm>
            <a:prstGeom prst="rect">
              <a:avLst/>
            </a:prstGeom>
          </p:spPr>
        </p:pic>
        <p:sp>
          <p:nvSpPr>
            <p:cNvPr id="11" name="object 18">
              <a:extLst>
                <a:ext uri="{FF2B5EF4-FFF2-40B4-BE49-F238E27FC236}">
                  <a16:creationId xmlns:a16="http://schemas.microsoft.com/office/drawing/2014/main" id="{ACACFF03-104C-4499-915B-6854F4D59A1B}"/>
                </a:ext>
              </a:extLst>
            </p:cNvPr>
            <p:cNvSpPr/>
            <p:nvPr/>
          </p:nvSpPr>
          <p:spPr>
            <a:xfrm>
              <a:off x="157557" y="1375685"/>
              <a:ext cx="31750" cy="0"/>
            </a:xfrm>
            <a:custGeom>
              <a:avLst/>
              <a:gdLst/>
              <a:ahLst/>
              <a:cxnLst/>
              <a:rect l="l" t="t" r="r" b="b"/>
              <a:pathLst>
                <a:path w="31750">
                  <a:moveTo>
                    <a:pt x="0" y="0"/>
                  </a:moveTo>
                  <a:lnTo>
                    <a:pt x="31631" y="0"/>
                  </a:lnTo>
                </a:path>
              </a:pathLst>
            </a:custGeom>
            <a:ln w="5079">
              <a:solidFill>
                <a:srgbClr val="B2B2B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9">
              <a:extLst>
                <a:ext uri="{FF2B5EF4-FFF2-40B4-BE49-F238E27FC236}">
                  <a16:creationId xmlns:a16="http://schemas.microsoft.com/office/drawing/2014/main" id="{399C2CE6-85A7-4D33-AB0B-8DC2D52A9655}"/>
                </a:ext>
              </a:extLst>
            </p:cNvPr>
            <p:cNvSpPr/>
            <p:nvPr/>
          </p:nvSpPr>
          <p:spPr>
            <a:xfrm>
              <a:off x="176536" y="1255489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>
                  <a:moveTo>
                    <a:pt x="25304" y="25304"/>
                  </a:moveTo>
                  <a:lnTo>
                    <a:pt x="0" y="25304"/>
                  </a:lnTo>
                  <a:lnTo>
                    <a:pt x="0" y="0"/>
                  </a:lnTo>
                </a:path>
              </a:pathLst>
            </a:custGeom>
            <a:ln w="507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20">
            <a:extLst>
              <a:ext uri="{FF2B5EF4-FFF2-40B4-BE49-F238E27FC236}">
                <a16:creationId xmlns:a16="http://schemas.microsoft.com/office/drawing/2014/main" id="{23947607-4941-459B-9939-5B8554CF1142}"/>
              </a:ext>
            </a:extLst>
          </p:cNvPr>
          <p:cNvSpPr txBox="1"/>
          <p:nvPr/>
        </p:nvSpPr>
        <p:spPr>
          <a:xfrm>
            <a:off x="347294" y="1224443"/>
            <a:ext cx="3913504" cy="11715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41300" indent="-228600" algn="just">
              <a:lnSpc>
                <a:spcPct val="100000"/>
              </a:lnSpc>
              <a:spcBef>
                <a:spcPts val="90"/>
              </a:spcBef>
              <a:buFont typeface="+mj-lt"/>
              <a:buAutoNum type="arabicPeriod"/>
            </a:pPr>
            <a:r>
              <a:rPr sz="1100" spc="-65" dirty="0" err="1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Checkoway</a:t>
            </a:r>
            <a:r>
              <a:rPr sz="1100" spc="-6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1100" spc="-3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S., </a:t>
            </a:r>
            <a:r>
              <a:rPr sz="1100" spc="-4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Shacham, </a:t>
            </a:r>
            <a:r>
              <a:rPr sz="1100" spc="-1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H., </a:t>
            </a:r>
            <a:r>
              <a:rPr sz="1100" spc="-5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sz="1100" spc="-4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Rescorla, </a:t>
            </a:r>
            <a:r>
              <a:rPr sz="110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 </a:t>
            </a:r>
            <a:r>
              <a:rPr sz="1100" spc="-4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(2010).</a:t>
            </a:r>
            <a:r>
              <a:rPr sz="1100" spc="6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100" spc="5" dirty="0">
                <a:latin typeface="Arial" panose="020B0604020202020204" pitchFamily="34" charset="0"/>
                <a:cs typeface="Arial" panose="020B0604020202020204" pitchFamily="34" charset="0"/>
              </a:rPr>
              <a:t>“Are</a:t>
            </a:r>
            <a:r>
              <a:rPr lang="en-US" sz="1100" spc="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100" spc="-25" dirty="0">
                <a:latin typeface="Arial" panose="020B0604020202020204" pitchFamily="34" charset="0"/>
                <a:cs typeface="Arial" panose="020B0604020202020204" pitchFamily="34" charset="0"/>
              </a:rPr>
              <a:t>Text-Only </a:t>
            </a:r>
            <a:r>
              <a:rPr sz="1100" spc="-15" dirty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sz="1100" spc="-40" dirty="0">
                <a:latin typeface="Arial" panose="020B0604020202020204" pitchFamily="34" charset="0"/>
                <a:cs typeface="Arial" panose="020B0604020202020204" pitchFamily="34" charset="0"/>
              </a:rPr>
              <a:t>Formats </a:t>
            </a:r>
            <a:r>
              <a:rPr sz="1100" spc="-45" dirty="0">
                <a:latin typeface="Arial" panose="020B0604020202020204" pitchFamily="34" charset="0"/>
                <a:cs typeface="Arial" panose="020B0604020202020204" pitchFamily="34" charset="0"/>
              </a:rPr>
              <a:t>Safe? </a:t>
            </a:r>
            <a:r>
              <a:rPr sz="1100" spc="-15" dirty="0">
                <a:latin typeface="Arial" panose="020B0604020202020204" pitchFamily="34" charset="0"/>
                <a:cs typeface="Arial" panose="020B0604020202020204" pitchFamily="34" charset="0"/>
              </a:rPr>
              <a:t>Or, </a:t>
            </a:r>
            <a:r>
              <a:rPr sz="1100" spc="-55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sz="1100" spc="-10" dirty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sz="1100" spc="-5" dirty="0">
                <a:latin typeface="Arial" panose="020B0604020202020204" pitchFamily="34" charset="0"/>
                <a:cs typeface="Arial" panose="020B0604020202020204" pitchFamily="34" charset="0"/>
              </a:rPr>
              <a:t>LaTeX </a:t>
            </a:r>
            <a:r>
              <a:rPr sz="1100" spc="-40" dirty="0">
                <a:latin typeface="Arial" panose="020B0604020202020204" pitchFamily="34" charset="0"/>
                <a:cs typeface="Arial" panose="020B0604020202020204" pitchFamily="34" charset="0"/>
              </a:rPr>
              <a:t>Class </a:t>
            </a:r>
            <a:r>
              <a:rPr sz="1100" spc="-10" dirty="0">
                <a:latin typeface="Arial" panose="020B0604020202020204" pitchFamily="34" charset="0"/>
                <a:cs typeface="Arial" panose="020B0604020202020204" pitchFamily="34" charset="0"/>
              </a:rPr>
              <a:t>File </a:t>
            </a:r>
            <a:r>
              <a:rPr sz="1100" spc="-15" dirty="0">
                <a:latin typeface="Arial" panose="020B0604020202020204" pitchFamily="34" charset="0"/>
                <a:cs typeface="Arial" panose="020B0604020202020204" pitchFamily="34" charset="0"/>
              </a:rPr>
              <a:t>to  </a:t>
            </a:r>
            <a:r>
              <a:rPr sz="1100" spc="-20" dirty="0">
                <a:latin typeface="Arial" panose="020B0604020202020204" pitchFamily="34" charset="0"/>
                <a:cs typeface="Arial" panose="020B0604020202020204" pitchFamily="34" charset="0"/>
              </a:rPr>
              <a:t>Pwn </a:t>
            </a:r>
            <a:r>
              <a:rPr sz="1100" spc="-40" dirty="0">
                <a:latin typeface="Arial" panose="020B0604020202020204" pitchFamily="34" charset="0"/>
                <a:cs typeface="Arial" panose="020B0604020202020204" pitchFamily="34" charset="0"/>
              </a:rPr>
              <a:t>Your </a:t>
            </a:r>
            <a:r>
              <a:rPr sz="1100" spc="-30" dirty="0">
                <a:latin typeface="Arial" panose="020B0604020202020204" pitchFamily="34" charset="0"/>
                <a:cs typeface="Arial" panose="020B0604020202020204" pitchFamily="34" charset="0"/>
              </a:rPr>
              <a:t>Computer”. </a:t>
            </a:r>
            <a:r>
              <a:rPr sz="1100" spc="-9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In: </a:t>
            </a:r>
            <a:r>
              <a:rPr sz="1100" i="1" spc="-6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3rd </a:t>
            </a:r>
            <a:r>
              <a:rPr sz="1100" i="1" spc="5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USENIX </a:t>
            </a:r>
            <a:r>
              <a:rPr sz="1100" i="1" spc="-4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Workshop </a:t>
            </a:r>
            <a:r>
              <a:rPr sz="1100" i="1" spc="-45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sz="1100" i="1" spc="-55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Large-Scale </a:t>
            </a:r>
            <a:r>
              <a:rPr sz="1100" i="1" spc="-5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Exploits </a:t>
            </a:r>
            <a:r>
              <a:rPr sz="1100" i="1" spc="-6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Emergent </a:t>
            </a:r>
            <a:r>
              <a:rPr sz="1100" i="1" spc="-6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Threats, </a:t>
            </a:r>
            <a:r>
              <a:rPr sz="1100" i="1" spc="5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LEET </a:t>
            </a:r>
            <a:r>
              <a:rPr sz="1100" i="1" spc="-6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’10</a:t>
            </a:r>
            <a:r>
              <a:rPr sz="1100" spc="-6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sz="1100" spc="-2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Ed. </a:t>
            </a:r>
            <a:r>
              <a:rPr sz="1100" spc="-7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</a:t>
            </a:r>
            <a:r>
              <a:rPr sz="1100" spc="-4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Bailey, </a:t>
            </a:r>
            <a:r>
              <a:rPr sz="1100" spc="2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M. </a:t>
            </a:r>
            <a:r>
              <a:rPr sz="1100" spc="-5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  </a:t>
            </a:r>
            <a:r>
              <a:rPr sz="1100" spc="-4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Jose, </a:t>
            </a:r>
            <a:r>
              <a:rPr sz="1100" spc="2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CA, </a:t>
            </a:r>
            <a:r>
              <a:rPr sz="1100" spc="-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USA: </a:t>
            </a:r>
            <a:r>
              <a:rPr sz="1100" spc="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USENIX</a:t>
            </a:r>
            <a:r>
              <a:rPr sz="1100" spc="8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100" spc="-2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Association.</a:t>
            </a:r>
            <a:endParaRPr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41300" indent="-228600" algn="just">
              <a:lnSpc>
                <a:spcPct val="100000"/>
              </a:lnSpc>
              <a:spcBef>
                <a:spcPts val="975"/>
              </a:spcBef>
              <a:buFont typeface="+mj-lt"/>
              <a:buAutoNum type="arabicPeriod"/>
            </a:pPr>
            <a:r>
              <a:rPr sz="1100" spc="-95" dirty="0" err="1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</a:t>
            </a:r>
            <a:r>
              <a:rPr lang="en-US" sz="1100" spc="-95" dirty="0" err="1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ä</a:t>
            </a:r>
            <a:r>
              <a:rPr sz="1100" spc="-95" dirty="0" err="1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tzer</a:t>
            </a:r>
            <a:r>
              <a:rPr sz="1100" spc="-9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1100" spc="-2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G. </a:t>
            </a:r>
            <a:r>
              <a:rPr sz="1100" spc="-4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(2016). </a:t>
            </a:r>
            <a:r>
              <a:rPr sz="1100" i="1" spc="-40" dirty="0">
                <a:latin typeface="Arial" panose="020B0604020202020204" pitchFamily="34" charset="0"/>
                <a:cs typeface="Arial" panose="020B0604020202020204" pitchFamily="34" charset="0"/>
              </a:rPr>
              <a:t>More </a:t>
            </a:r>
            <a:r>
              <a:rPr sz="1100" i="1" spc="-15" dirty="0">
                <a:latin typeface="Arial" panose="020B0604020202020204" pitchFamily="34" charset="0"/>
                <a:cs typeface="Arial" panose="020B0604020202020204" pitchFamily="34" charset="0"/>
              </a:rPr>
              <a:t>Math </a:t>
            </a:r>
            <a:r>
              <a:rPr sz="1100" i="1" spc="-45" dirty="0">
                <a:latin typeface="Arial" panose="020B0604020202020204" pitchFamily="34" charset="0"/>
                <a:cs typeface="Arial" panose="020B0604020202020204" pitchFamily="34" charset="0"/>
              </a:rPr>
              <a:t>Into </a:t>
            </a:r>
            <a:r>
              <a:rPr sz="1100" i="1" spc="-10" dirty="0">
                <a:latin typeface="Arial" panose="020B0604020202020204" pitchFamily="34" charset="0"/>
                <a:cs typeface="Arial" panose="020B0604020202020204" pitchFamily="34" charset="0"/>
              </a:rPr>
              <a:t>LaTeX</a:t>
            </a:r>
            <a:r>
              <a:rPr sz="1100" spc="-1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sz="1100" spc="-3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5th </a:t>
            </a:r>
            <a:r>
              <a:rPr sz="1100" spc="-60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ed.</a:t>
            </a:r>
            <a:r>
              <a:rPr sz="1100" spc="-45" dirty="0">
                <a:solidFill>
                  <a:srgbClr val="617D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Springer.</a:t>
            </a:r>
            <a:endParaRPr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object 21">
            <a:extLst>
              <a:ext uri="{FF2B5EF4-FFF2-40B4-BE49-F238E27FC236}">
                <a16:creationId xmlns:a16="http://schemas.microsoft.com/office/drawing/2014/main" id="{4272191A-122B-4EA7-8FE6-990BCEF9E9B8}"/>
              </a:ext>
            </a:extLst>
          </p:cNvPr>
          <p:cNvGrpSpPr/>
          <p:nvPr/>
        </p:nvGrpSpPr>
        <p:grpSpPr>
          <a:xfrm>
            <a:off x="98082" y="2232258"/>
            <a:ext cx="106680" cy="144780"/>
            <a:chOff x="98082" y="2232258"/>
            <a:chExt cx="106680" cy="144780"/>
          </a:xfrm>
        </p:grpSpPr>
        <p:pic>
          <p:nvPicPr>
            <p:cNvPr id="15" name="object 22">
              <a:extLst>
                <a:ext uri="{FF2B5EF4-FFF2-40B4-BE49-F238E27FC236}">
                  <a16:creationId xmlns:a16="http://schemas.microsoft.com/office/drawing/2014/main" id="{6A84F23B-5F7E-44EB-8243-4C4929A7EC61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622" y="2234798"/>
              <a:ext cx="101219" cy="139174"/>
            </a:xfrm>
            <a:prstGeom prst="rect">
              <a:avLst/>
            </a:prstGeom>
          </p:spPr>
        </p:pic>
        <p:sp>
          <p:nvSpPr>
            <p:cNvPr id="16" name="object 23">
              <a:extLst>
                <a:ext uri="{FF2B5EF4-FFF2-40B4-BE49-F238E27FC236}">
                  <a16:creationId xmlns:a16="http://schemas.microsoft.com/office/drawing/2014/main" id="{B69890CB-C01A-4FC6-9A60-35276EFF8F13}"/>
                </a:ext>
              </a:extLst>
            </p:cNvPr>
            <p:cNvSpPr/>
            <p:nvPr/>
          </p:nvSpPr>
          <p:spPr>
            <a:xfrm>
              <a:off x="100622" y="2234798"/>
              <a:ext cx="101600" cy="139700"/>
            </a:xfrm>
            <a:custGeom>
              <a:avLst/>
              <a:gdLst/>
              <a:ahLst/>
              <a:cxnLst/>
              <a:rect l="l" t="t" r="r" b="b"/>
              <a:pathLst>
                <a:path w="101600" h="139700">
                  <a:moveTo>
                    <a:pt x="0" y="139174"/>
                  </a:moveTo>
                  <a:lnTo>
                    <a:pt x="101219" y="139174"/>
                  </a:lnTo>
                  <a:lnTo>
                    <a:pt x="101219" y="25304"/>
                  </a:lnTo>
                  <a:lnTo>
                    <a:pt x="75914" y="0"/>
                  </a:lnTo>
                  <a:lnTo>
                    <a:pt x="0" y="0"/>
                  </a:lnTo>
                  <a:lnTo>
                    <a:pt x="0" y="139174"/>
                  </a:lnTo>
                  <a:close/>
                </a:path>
              </a:pathLst>
            </a:custGeom>
            <a:ln w="507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24">
              <a:extLst>
                <a:ext uri="{FF2B5EF4-FFF2-40B4-BE49-F238E27FC236}">
                  <a16:creationId xmlns:a16="http://schemas.microsoft.com/office/drawing/2014/main" id="{3FFE6392-8AA5-4C07-886A-A3426FF468B5}"/>
                </a:ext>
              </a:extLst>
            </p:cNvPr>
            <p:cNvSpPr/>
            <p:nvPr/>
          </p:nvSpPr>
          <p:spPr>
            <a:xfrm>
              <a:off x="113274" y="2253777"/>
              <a:ext cx="63500" cy="0"/>
            </a:xfrm>
            <a:custGeom>
              <a:avLst/>
              <a:gdLst/>
              <a:ahLst/>
              <a:cxnLst/>
              <a:rect l="l" t="t" r="r" b="b"/>
              <a:pathLst>
                <a:path w="63500">
                  <a:moveTo>
                    <a:pt x="0" y="0"/>
                  </a:moveTo>
                  <a:lnTo>
                    <a:pt x="63262" y="0"/>
                  </a:lnTo>
                </a:path>
              </a:pathLst>
            </a:custGeom>
            <a:ln w="5079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25">
              <a:extLst>
                <a:ext uri="{FF2B5EF4-FFF2-40B4-BE49-F238E27FC236}">
                  <a16:creationId xmlns:a16="http://schemas.microsoft.com/office/drawing/2014/main" id="{C1900946-39D4-4F3A-B396-EF811AB41AE2}"/>
                </a:ext>
              </a:extLst>
            </p:cNvPr>
            <p:cNvSpPr/>
            <p:nvPr/>
          </p:nvSpPr>
          <p:spPr>
            <a:xfrm>
              <a:off x="125926" y="2272755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>
                  <a:moveTo>
                    <a:pt x="0" y="0"/>
                  </a:moveTo>
                  <a:lnTo>
                    <a:pt x="50609" y="0"/>
                  </a:lnTo>
                </a:path>
                <a:path w="50800" h="12700">
                  <a:moveTo>
                    <a:pt x="0" y="12652"/>
                  </a:moveTo>
                  <a:lnTo>
                    <a:pt x="50609" y="12652"/>
                  </a:lnTo>
                </a:path>
              </a:pathLst>
            </a:custGeom>
            <a:ln w="5079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26">
              <a:extLst>
                <a:ext uri="{FF2B5EF4-FFF2-40B4-BE49-F238E27FC236}">
                  <a16:creationId xmlns:a16="http://schemas.microsoft.com/office/drawing/2014/main" id="{9F155566-944C-425E-9E06-869E304AD94B}"/>
                </a:ext>
              </a:extLst>
            </p:cNvPr>
            <p:cNvSpPr/>
            <p:nvPr/>
          </p:nvSpPr>
          <p:spPr>
            <a:xfrm>
              <a:off x="113274" y="2304386"/>
              <a:ext cx="31750" cy="50800"/>
            </a:xfrm>
            <a:custGeom>
              <a:avLst/>
              <a:gdLst/>
              <a:ahLst/>
              <a:cxnLst/>
              <a:rect l="l" t="t" r="r" b="b"/>
              <a:pathLst>
                <a:path w="31750" h="50800">
                  <a:moveTo>
                    <a:pt x="0" y="0"/>
                  </a:moveTo>
                  <a:lnTo>
                    <a:pt x="31631" y="0"/>
                  </a:lnTo>
                </a:path>
                <a:path w="31750" h="50800">
                  <a:moveTo>
                    <a:pt x="0" y="12652"/>
                  </a:moveTo>
                  <a:lnTo>
                    <a:pt x="31631" y="12652"/>
                  </a:lnTo>
                </a:path>
                <a:path w="31750" h="50800">
                  <a:moveTo>
                    <a:pt x="0" y="25304"/>
                  </a:moveTo>
                  <a:lnTo>
                    <a:pt x="31631" y="25304"/>
                  </a:lnTo>
                </a:path>
                <a:path w="31750" h="50800">
                  <a:moveTo>
                    <a:pt x="0" y="37956"/>
                  </a:moveTo>
                  <a:lnTo>
                    <a:pt x="31631" y="37956"/>
                  </a:lnTo>
                </a:path>
                <a:path w="31750" h="50800">
                  <a:moveTo>
                    <a:pt x="0" y="50609"/>
                  </a:moveTo>
                  <a:lnTo>
                    <a:pt x="31631" y="50609"/>
                  </a:lnTo>
                </a:path>
              </a:pathLst>
            </a:custGeom>
            <a:ln w="5079">
              <a:solidFill>
                <a:srgbClr val="B2B2B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27">
              <a:extLst>
                <a:ext uri="{FF2B5EF4-FFF2-40B4-BE49-F238E27FC236}">
                  <a16:creationId xmlns:a16="http://schemas.microsoft.com/office/drawing/2014/main" id="{796E6166-76DB-4BBB-B8E1-C7C6C1082284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7557" y="2301222"/>
              <a:ext cx="31635" cy="44283"/>
            </a:xfrm>
            <a:prstGeom prst="rect">
              <a:avLst/>
            </a:prstGeom>
          </p:spPr>
        </p:pic>
        <p:sp>
          <p:nvSpPr>
            <p:cNvPr id="21" name="object 28">
              <a:extLst>
                <a:ext uri="{FF2B5EF4-FFF2-40B4-BE49-F238E27FC236}">
                  <a16:creationId xmlns:a16="http://schemas.microsoft.com/office/drawing/2014/main" id="{A37ACC89-26ED-4E4C-970F-85E8A6E8E3BD}"/>
                </a:ext>
              </a:extLst>
            </p:cNvPr>
            <p:cNvSpPr/>
            <p:nvPr/>
          </p:nvSpPr>
          <p:spPr>
            <a:xfrm>
              <a:off x="157557" y="2354995"/>
              <a:ext cx="31750" cy="0"/>
            </a:xfrm>
            <a:custGeom>
              <a:avLst/>
              <a:gdLst/>
              <a:ahLst/>
              <a:cxnLst/>
              <a:rect l="l" t="t" r="r" b="b"/>
              <a:pathLst>
                <a:path w="31750">
                  <a:moveTo>
                    <a:pt x="0" y="0"/>
                  </a:moveTo>
                  <a:lnTo>
                    <a:pt x="31631" y="0"/>
                  </a:lnTo>
                </a:path>
              </a:pathLst>
            </a:custGeom>
            <a:ln w="5079">
              <a:solidFill>
                <a:srgbClr val="B2B2B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9">
              <a:extLst>
                <a:ext uri="{FF2B5EF4-FFF2-40B4-BE49-F238E27FC236}">
                  <a16:creationId xmlns:a16="http://schemas.microsoft.com/office/drawing/2014/main" id="{9B8F1E78-F9CE-4327-8A5E-5E512EB5B3AF}"/>
                </a:ext>
              </a:extLst>
            </p:cNvPr>
            <p:cNvSpPr/>
            <p:nvPr/>
          </p:nvSpPr>
          <p:spPr>
            <a:xfrm>
              <a:off x="176536" y="223479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>
                  <a:moveTo>
                    <a:pt x="25304" y="25304"/>
                  </a:moveTo>
                  <a:lnTo>
                    <a:pt x="0" y="25304"/>
                  </a:lnTo>
                  <a:lnTo>
                    <a:pt x="0" y="0"/>
                  </a:lnTo>
                </a:path>
              </a:pathLst>
            </a:custGeom>
            <a:ln w="507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90983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7">
            <a:extLst>
              <a:ext uri="{FF2B5EF4-FFF2-40B4-BE49-F238E27FC236}">
                <a16:creationId xmlns:a16="http://schemas.microsoft.com/office/drawing/2014/main" id="{2EAB329E-00E7-4FF9-A4C1-905198CCD8C6}"/>
              </a:ext>
            </a:extLst>
          </p:cNvPr>
          <p:cNvSpPr txBox="1"/>
          <p:nvPr/>
        </p:nvSpPr>
        <p:spPr>
          <a:xfrm>
            <a:off x="343585" y="1091295"/>
            <a:ext cx="2647265" cy="152028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77165" indent="-165100">
              <a:lnSpc>
                <a:spcPct val="100000"/>
              </a:lnSpc>
              <a:spcBef>
                <a:spcPts val="95"/>
              </a:spcBef>
              <a:buAutoNum type="arabicPeriod"/>
              <a:tabLst>
                <a:tab pos="177800" algn="l"/>
              </a:tabLst>
            </a:pPr>
            <a:r>
              <a:rPr sz="1400" spc="-4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2" action="ppaction://hlinksldjump"/>
              </a:rPr>
              <a:t>Introduction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0C3874"/>
              </a:buClr>
              <a:buFont typeface="Tahoma"/>
              <a:buAutoNum type="arabicPeriod"/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0975" indent="-165735">
              <a:lnSpc>
                <a:spcPct val="100000"/>
              </a:lnSpc>
              <a:buAutoNum type="arabicPeriod"/>
              <a:tabLst>
                <a:tab pos="181610" algn="l"/>
              </a:tabLst>
            </a:pPr>
            <a:r>
              <a:rPr sz="1400" spc="-3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3" action="ppaction://hlinksldjump"/>
              </a:rPr>
              <a:t>The </a:t>
            </a:r>
            <a:r>
              <a:rPr sz="1400" spc="-4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3" action="ppaction://hlinksldjump"/>
              </a:rPr>
              <a:t>Boring</a:t>
            </a:r>
            <a:r>
              <a:rPr sz="1400" spc="3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3" action="ppaction://hlinksldjump"/>
              </a:rPr>
              <a:t> </a:t>
            </a:r>
            <a:r>
              <a:rPr sz="1400" spc="-4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3" action="ppaction://hlinksldjump"/>
              </a:rPr>
              <a:t>Section</a:t>
            </a:r>
            <a:endParaRPr lang="en-US" sz="1400" spc="-40" dirty="0">
              <a:solidFill>
                <a:srgbClr val="0C387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01040" lvl="2" indent="-228600">
              <a:spcBef>
                <a:spcPts val="5"/>
              </a:spcBef>
              <a:buFont typeface="+mj-lt"/>
              <a:buAutoNum type="arabicParenR"/>
              <a:tabLst>
                <a:tab pos="313690" algn="l"/>
              </a:tabLst>
            </a:pPr>
            <a:r>
              <a:rPr sz="1400" spc="5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4" action="ppaction://hlinksldjump"/>
              </a:rPr>
              <a:t>A</a:t>
            </a:r>
            <a:r>
              <a:rPr sz="1400" spc="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4" action="ppaction://hlinksldjump"/>
              </a:rPr>
              <a:t> </a:t>
            </a:r>
            <a:r>
              <a:rPr sz="1400" spc="-5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4" action="ppaction://hlinksldjump"/>
              </a:rPr>
              <a:t>Subsection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01040" lvl="2" indent="-228600">
              <a:spcBef>
                <a:spcPts val="5"/>
              </a:spcBef>
              <a:buFont typeface="+mj-lt"/>
              <a:buAutoNum type="arabicParenR"/>
              <a:tabLst>
                <a:tab pos="313690" algn="l"/>
              </a:tabLst>
            </a:pPr>
            <a:r>
              <a:rPr sz="1400" spc="-4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5" action="ppaction://hlinksldjump"/>
              </a:rPr>
              <a:t>Another</a:t>
            </a:r>
            <a:r>
              <a:rPr sz="1400" spc="-5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5" action="ppaction://hlinksldjump"/>
              </a:rPr>
              <a:t> </a:t>
            </a:r>
            <a:r>
              <a:rPr sz="1400" spc="-5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5" action="ppaction://hlinksldjump"/>
              </a:rPr>
              <a:t>Subsection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5875">
              <a:lnSpc>
                <a:spcPct val="100000"/>
              </a:lnSpc>
              <a:spcBef>
                <a:spcPts val="5"/>
              </a:spcBef>
            </a:pPr>
            <a:r>
              <a:rPr sz="1400" spc="-6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r>
              <a:rPr sz="1400" spc="5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400" spc="-50" dirty="0">
                <a:solidFill>
                  <a:srgbClr val="0C3874"/>
                </a:solidFill>
                <a:latin typeface="Arial" panose="020B0604020202020204" pitchFamily="34" charset="0"/>
                <a:cs typeface="Arial" panose="020B0604020202020204" pitchFamily="34" charset="0"/>
                <a:hlinkClick r:id="rId6" action="ppaction://hlinksldjump"/>
              </a:rPr>
              <a:t>Conclusion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7E5AD54-5FEF-49D6-87F6-313ACC824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300" y="352735"/>
            <a:ext cx="3918585" cy="261610"/>
          </a:xfrm>
        </p:spPr>
        <p:txBody>
          <a:bodyPr/>
          <a:lstStyle/>
          <a:p>
            <a:r>
              <a:rPr lang="en-US" kern="0" spc="-15" dirty="0"/>
              <a:t>Outline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200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75790" y="1099052"/>
            <a:ext cx="1256665" cy="7531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5715" algn="ctr">
              <a:lnSpc>
                <a:spcPct val="100000"/>
              </a:lnSpc>
              <a:spcBef>
                <a:spcPts val="120"/>
              </a:spcBef>
            </a:pPr>
            <a:r>
              <a:rPr sz="1700" spc="-25" dirty="0">
                <a:latin typeface="Calibri"/>
                <a:cs typeface="Calibri"/>
              </a:rPr>
              <a:t>Section</a:t>
            </a:r>
            <a:r>
              <a:rPr sz="1700" spc="145" dirty="0">
                <a:latin typeface="Calibri"/>
                <a:cs typeface="Calibri"/>
              </a:rPr>
              <a:t> </a:t>
            </a:r>
            <a:r>
              <a:rPr sz="1700" spc="-55" dirty="0">
                <a:latin typeface="Calibri"/>
                <a:cs typeface="Calibri"/>
              </a:rPr>
              <a:t>1</a:t>
            </a:r>
            <a:endParaRPr sz="1700" dirty="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1620"/>
              </a:spcBef>
            </a:pPr>
            <a:r>
              <a:rPr sz="1700" b="1" spc="-25" dirty="0">
                <a:solidFill>
                  <a:srgbClr val="0C3874"/>
                </a:solidFill>
                <a:latin typeface="Arial"/>
                <a:cs typeface="Arial"/>
              </a:rPr>
              <a:t>Introduction</a:t>
            </a:r>
            <a:endParaRPr sz="17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6DA78-069B-4C3D-BAD3-BD5E90E156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300" y="352735"/>
            <a:ext cx="3918585" cy="261610"/>
          </a:xfrm>
        </p:spPr>
        <p:txBody>
          <a:bodyPr/>
          <a:lstStyle/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BF753-5EFB-486B-84CC-DDF2530E54B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95300" y="614345"/>
            <a:ext cx="3227070" cy="123111"/>
          </a:xfrm>
        </p:spPr>
        <p:txBody>
          <a:bodyPr/>
          <a:lstStyle/>
          <a:p>
            <a:r>
              <a:rPr lang="en-US" b="1" dirty="0"/>
              <a:t>This is a subtitle (optional)</a:t>
            </a:r>
          </a:p>
        </p:txBody>
      </p:sp>
      <p:sp>
        <p:nvSpPr>
          <p:cNvPr id="5" name="object 20">
            <a:extLst>
              <a:ext uri="{FF2B5EF4-FFF2-40B4-BE49-F238E27FC236}">
                <a16:creationId xmlns:a16="http://schemas.microsoft.com/office/drawing/2014/main" id="{9CC152EA-320A-474E-B87B-6CC46207DB87}"/>
              </a:ext>
            </a:extLst>
          </p:cNvPr>
          <p:cNvSpPr/>
          <p:nvPr/>
        </p:nvSpPr>
        <p:spPr>
          <a:xfrm>
            <a:off x="359994" y="2989541"/>
            <a:ext cx="1828800" cy="0"/>
          </a:xfrm>
          <a:custGeom>
            <a:avLst/>
            <a:gdLst/>
            <a:ahLst/>
            <a:cxnLst/>
            <a:rect l="l" t="t" r="r" b="b"/>
            <a:pathLst>
              <a:path w="1828800">
                <a:moveTo>
                  <a:pt x="0" y="0"/>
                </a:moveTo>
                <a:lnTo>
                  <a:pt x="1828800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21">
            <a:extLst>
              <a:ext uri="{FF2B5EF4-FFF2-40B4-BE49-F238E27FC236}">
                <a16:creationId xmlns:a16="http://schemas.microsoft.com/office/drawing/2014/main" id="{65471C5A-0FB5-462A-AD7C-6119513C23EA}"/>
              </a:ext>
            </a:extLst>
          </p:cNvPr>
          <p:cNvSpPr txBox="1"/>
          <p:nvPr/>
        </p:nvSpPr>
        <p:spPr>
          <a:xfrm>
            <a:off x="496265" y="2992023"/>
            <a:ext cx="1446530" cy="30771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ts val="1200"/>
              </a:lnSpc>
              <a:spcBef>
                <a:spcPts val="95"/>
              </a:spcBef>
            </a:pPr>
            <a:r>
              <a:rPr sz="1000" baseline="27777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sz="900" dirty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sz="900" spc="-35" dirty="0"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sz="900" spc="-5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sz="900" spc="7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900" spc="-30" dirty="0">
                <a:latin typeface="Arial" panose="020B0604020202020204" pitchFamily="34" charset="0"/>
                <a:cs typeface="Arial" panose="020B0604020202020204" pitchFamily="34" charset="0"/>
              </a:rPr>
              <a:t>footnote.</a:t>
            </a:r>
            <a:endParaRPr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100">
              <a:lnSpc>
                <a:spcPts val="1200"/>
              </a:lnSpc>
            </a:pPr>
            <a:r>
              <a:rPr sz="1000" spc="-44" baseline="27777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sz="900" spc="-30" dirty="0">
                <a:latin typeface="Arial" panose="020B0604020202020204" pitchFamily="34" charset="0"/>
                <a:cs typeface="Arial" panose="020B0604020202020204" pitchFamily="34" charset="0"/>
              </a:rPr>
              <a:t>Here </a:t>
            </a:r>
            <a:r>
              <a:rPr sz="900" spc="-55" dirty="0">
                <a:latin typeface="Arial" panose="020B0604020202020204" pitchFamily="34" charset="0"/>
                <a:cs typeface="Arial" panose="020B0604020202020204" pitchFamily="34" charset="0"/>
              </a:rPr>
              <a:t>comes </a:t>
            </a:r>
            <a:r>
              <a:rPr sz="900" spc="-45" dirty="0">
                <a:latin typeface="Arial" panose="020B0604020202020204" pitchFamily="34" charset="0"/>
                <a:cs typeface="Arial" panose="020B0604020202020204" pitchFamily="34" charset="0"/>
              </a:rPr>
              <a:t>another</a:t>
            </a:r>
            <a:r>
              <a:rPr sz="900" spc="10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900" spc="-50" dirty="0">
                <a:latin typeface="Arial" panose="020B0604020202020204" pitchFamily="34" charset="0"/>
                <a:cs typeface="Arial" panose="020B0604020202020204" pitchFamily="34" charset="0"/>
              </a:rPr>
              <a:t>one.</a:t>
            </a:r>
            <a:endParaRPr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89A2C02-BC04-46E9-8A22-2F22CA094120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347294" y="968375"/>
            <a:ext cx="3915511" cy="1723549"/>
          </a:xfrm>
          <a:prstGeom prst="rect">
            <a:avLst/>
          </a:prstGeo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This is just blind text</a:t>
            </a:r>
            <a:r>
              <a:rPr lang="en-US" sz="1400" baseline="27777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b="0" i="0" u="none" strike="noStrike" baseline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Lorem ipsum dolor sit </a:t>
            </a:r>
            <a:r>
              <a:rPr lang="en-U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volutpat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leo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ac </a:t>
            </a:r>
            <a:r>
              <a:rPr lang="en-U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malesuada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malesuada</a:t>
            </a:r>
            <a:r>
              <a:rPr lang="en-U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s-E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sapien</a:t>
            </a:r>
            <a:r>
              <a:rPr lang="es-E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auctor neque, </a:t>
            </a:r>
            <a:r>
              <a:rPr lang="es-E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euismod</a:t>
            </a:r>
            <a:r>
              <a:rPr lang="es-E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libero </a:t>
            </a:r>
            <a:r>
              <a:rPr lang="es-ES" sz="1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metus</a:t>
            </a:r>
            <a:r>
              <a:rPr lang="es-E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ac justo</a:t>
            </a:r>
            <a:r>
              <a:rPr lang="en-US" sz="1400" spc="-44" baseline="27777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ES" sz="1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sz="1400" b="0" i="0" u="none" strike="noStrike" baseline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See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Refs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[1], [2].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892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13052" y="1082047"/>
            <a:ext cx="1974850" cy="7531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7620" algn="ctr">
              <a:lnSpc>
                <a:spcPct val="100000"/>
              </a:lnSpc>
              <a:spcBef>
                <a:spcPts val="120"/>
              </a:spcBef>
            </a:pPr>
            <a:r>
              <a:rPr sz="1700" spc="-25" dirty="0">
                <a:latin typeface="Calibri"/>
                <a:cs typeface="Calibri"/>
              </a:rPr>
              <a:t>Section</a:t>
            </a:r>
            <a:r>
              <a:rPr sz="1700" spc="150" dirty="0">
                <a:latin typeface="Calibri"/>
                <a:cs typeface="Calibri"/>
              </a:rPr>
              <a:t> </a:t>
            </a:r>
            <a:r>
              <a:rPr sz="1700" spc="-55" dirty="0">
                <a:latin typeface="Calibri"/>
                <a:cs typeface="Calibri"/>
              </a:rPr>
              <a:t>2</a:t>
            </a:r>
            <a:endParaRPr sz="1700" dirty="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1620"/>
              </a:spcBef>
            </a:pPr>
            <a:r>
              <a:rPr sz="1700" b="1" spc="25" dirty="0">
                <a:solidFill>
                  <a:srgbClr val="0C3874"/>
                </a:solidFill>
                <a:latin typeface="Arial"/>
                <a:cs typeface="Arial"/>
              </a:rPr>
              <a:t>The </a:t>
            </a:r>
            <a:r>
              <a:rPr sz="1700" b="1" spc="-55" dirty="0">
                <a:solidFill>
                  <a:srgbClr val="0C3874"/>
                </a:solidFill>
                <a:latin typeface="Arial"/>
                <a:cs typeface="Arial"/>
              </a:rPr>
              <a:t>Boring</a:t>
            </a:r>
            <a:r>
              <a:rPr sz="1700" b="1" spc="240" dirty="0">
                <a:solidFill>
                  <a:srgbClr val="0C3874"/>
                </a:solidFill>
                <a:latin typeface="Arial"/>
                <a:cs typeface="Arial"/>
              </a:rPr>
              <a:t> </a:t>
            </a:r>
            <a:r>
              <a:rPr sz="1700" b="1" spc="-50" dirty="0">
                <a:solidFill>
                  <a:srgbClr val="0C3874"/>
                </a:solidFill>
                <a:latin typeface="Arial"/>
                <a:cs typeface="Arial"/>
              </a:rPr>
              <a:t>Section</a:t>
            </a:r>
            <a:endParaRPr sz="17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39061" y="1186101"/>
            <a:ext cx="1123950" cy="6330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4765">
              <a:lnSpc>
                <a:spcPct val="100000"/>
              </a:lnSpc>
              <a:spcBef>
                <a:spcPts val="135"/>
              </a:spcBef>
            </a:pPr>
            <a:r>
              <a:rPr sz="1400" spc="-45" dirty="0">
                <a:latin typeface="Tahoma"/>
                <a:cs typeface="Tahoma"/>
              </a:rPr>
              <a:t>Subsection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60" dirty="0">
                <a:latin typeface="Tahoma"/>
                <a:cs typeface="Tahoma"/>
              </a:rPr>
              <a:t>2.1</a:t>
            </a:r>
            <a:endParaRPr sz="140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1400" b="1" spc="40" dirty="0">
                <a:solidFill>
                  <a:srgbClr val="0C3874"/>
                </a:solidFill>
                <a:latin typeface="Arial"/>
                <a:cs typeface="Arial"/>
              </a:rPr>
              <a:t>A</a:t>
            </a:r>
            <a:r>
              <a:rPr sz="1400" b="1" spc="55" dirty="0">
                <a:solidFill>
                  <a:srgbClr val="0C3874"/>
                </a:solidFill>
                <a:latin typeface="Arial"/>
                <a:cs typeface="Arial"/>
              </a:rPr>
              <a:t> </a:t>
            </a:r>
            <a:r>
              <a:rPr sz="1400" b="1" spc="-50" dirty="0">
                <a:solidFill>
                  <a:srgbClr val="0C3874"/>
                </a:solidFill>
                <a:latin typeface="Arial"/>
                <a:cs typeface="Arial"/>
              </a:rPr>
              <a:t>Subsection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8365A-92B3-4CC9-BBAB-456F68E982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6B3200-CFB9-4B10-87B5-70442DB19EF1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DC6751-6CAF-4D3E-B503-672A31F65D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49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69440" y="1186101"/>
            <a:ext cx="1663064" cy="6330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5715" algn="ctr">
              <a:lnSpc>
                <a:spcPct val="100000"/>
              </a:lnSpc>
              <a:spcBef>
                <a:spcPts val="135"/>
              </a:spcBef>
            </a:pPr>
            <a:r>
              <a:rPr sz="1400" spc="-45" dirty="0">
                <a:latin typeface="Tahoma"/>
                <a:cs typeface="Tahoma"/>
              </a:rPr>
              <a:t>Subsection</a:t>
            </a:r>
            <a:r>
              <a:rPr sz="1400" spc="25" dirty="0">
                <a:latin typeface="Tahoma"/>
                <a:cs typeface="Tahoma"/>
              </a:rPr>
              <a:t> </a:t>
            </a:r>
            <a:r>
              <a:rPr sz="1400" spc="-60" dirty="0">
                <a:latin typeface="Tahoma"/>
                <a:cs typeface="Tahoma"/>
              </a:rPr>
              <a:t>2.2</a:t>
            </a:r>
            <a:endParaRPr sz="1400" dirty="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1380"/>
              </a:spcBef>
            </a:pPr>
            <a:r>
              <a:rPr sz="1400" b="1" spc="-10" dirty="0">
                <a:solidFill>
                  <a:srgbClr val="0C3874"/>
                </a:solidFill>
                <a:latin typeface="Arial"/>
                <a:cs typeface="Arial"/>
              </a:rPr>
              <a:t>Another</a:t>
            </a:r>
            <a:r>
              <a:rPr sz="1400" b="1" spc="75" dirty="0">
                <a:solidFill>
                  <a:srgbClr val="0C3874"/>
                </a:solidFill>
                <a:latin typeface="Arial"/>
                <a:cs typeface="Arial"/>
              </a:rPr>
              <a:t> </a:t>
            </a:r>
            <a:r>
              <a:rPr sz="1400" b="1" spc="-50" dirty="0">
                <a:solidFill>
                  <a:srgbClr val="0C3874"/>
                </a:solidFill>
                <a:latin typeface="Arial"/>
                <a:cs typeface="Arial"/>
              </a:rPr>
              <a:t>Subsection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54797" y="1099052"/>
            <a:ext cx="1098550" cy="7531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49225">
              <a:lnSpc>
                <a:spcPct val="100000"/>
              </a:lnSpc>
              <a:spcBef>
                <a:spcPts val="120"/>
              </a:spcBef>
            </a:pPr>
            <a:r>
              <a:rPr sz="1700" spc="-25" dirty="0">
                <a:latin typeface="Calibri"/>
                <a:cs typeface="Calibri"/>
              </a:rPr>
              <a:t>Section</a:t>
            </a:r>
            <a:r>
              <a:rPr sz="1700" spc="130" dirty="0">
                <a:latin typeface="Calibri"/>
                <a:cs typeface="Calibri"/>
              </a:rPr>
              <a:t> </a:t>
            </a:r>
            <a:r>
              <a:rPr sz="1700" spc="-55" dirty="0">
                <a:latin typeface="Calibri"/>
                <a:cs typeface="Calibri"/>
              </a:rPr>
              <a:t>3</a:t>
            </a:r>
            <a:endParaRPr sz="17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20"/>
              </a:spcBef>
            </a:pPr>
            <a:r>
              <a:rPr sz="1700" b="1" spc="-90" dirty="0">
                <a:solidFill>
                  <a:srgbClr val="0C3874"/>
                </a:solidFill>
                <a:latin typeface="Arial"/>
                <a:cs typeface="Arial"/>
              </a:rPr>
              <a:t>Conclusion</a:t>
            </a:r>
            <a:endParaRPr sz="17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utline / Conten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</TotalTime>
  <Words>217</Words>
  <Application>Microsoft Office PowerPoint</Application>
  <PresentationFormat>Custom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Palatino Linotype</vt:lpstr>
      <vt:lpstr>Arial</vt:lpstr>
      <vt:lpstr>Calibri</vt:lpstr>
      <vt:lpstr>Tahoma</vt:lpstr>
      <vt:lpstr>Title</vt:lpstr>
      <vt:lpstr>Outline / Content</vt:lpstr>
      <vt:lpstr>PowerPoint Presentation</vt:lpstr>
      <vt:lpstr>Outline</vt:lpstr>
      <vt:lpstr>PowerPoint Presentation</vt:lpstr>
      <vt:lpstr>Title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 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Example of an AC-Presentation - Using the ACpresentation Class</dc:title>
  <dc:creator>John Doe</dc:creator>
  <cp:lastModifiedBy>Jun Sun</cp:lastModifiedBy>
  <cp:revision>64</cp:revision>
  <dcterms:created xsi:type="dcterms:W3CDTF">2020-06-03T06:28:46Z</dcterms:created>
  <dcterms:modified xsi:type="dcterms:W3CDTF">2020-08-14T13:25:12Z</dcterms:modified>
</cp:coreProperties>
</file>